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8542000" cy="26211213"/>
  <p:notesSz cx="3143250" cy="487045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47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714171" algn="l" rtl="0" fontAlgn="base">
      <a:spcBef>
        <a:spcPct val="0"/>
      </a:spcBef>
      <a:spcAft>
        <a:spcPct val="0"/>
      </a:spcAft>
      <a:defRPr kumimoji="1" sz="47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1428344" algn="l" rtl="0" fontAlgn="base">
      <a:spcBef>
        <a:spcPct val="0"/>
      </a:spcBef>
      <a:spcAft>
        <a:spcPct val="0"/>
      </a:spcAft>
      <a:defRPr kumimoji="1" sz="47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2142516" algn="l" rtl="0" fontAlgn="base">
      <a:spcBef>
        <a:spcPct val="0"/>
      </a:spcBef>
      <a:spcAft>
        <a:spcPct val="0"/>
      </a:spcAft>
      <a:defRPr kumimoji="1" sz="47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2856687" algn="l" rtl="0" fontAlgn="base">
      <a:spcBef>
        <a:spcPct val="0"/>
      </a:spcBef>
      <a:spcAft>
        <a:spcPct val="0"/>
      </a:spcAft>
      <a:defRPr kumimoji="1" sz="47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3570858" algn="l" defTabSz="1428344" rtl="0" eaLnBrk="1" latinLnBrk="0" hangingPunct="1">
      <a:defRPr kumimoji="1" sz="47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4285031" algn="l" defTabSz="1428344" rtl="0" eaLnBrk="1" latinLnBrk="0" hangingPunct="1">
      <a:defRPr kumimoji="1" sz="47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4999203" algn="l" defTabSz="1428344" rtl="0" eaLnBrk="1" latinLnBrk="0" hangingPunct="1">
      <a:defRPr kumimoji="1" sz="47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5713376" algn="l" defTabSz="1428344" rtl="0" eaLnBrk="1" latinLnBrk="0" hangingPunct="1">
      <a:defRPr kumimoji="1" sz="47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7" d="100"/>
          <a:sy n="17" d="100"/>
        </p:scale>
        <p:origin x="-2040" y="-144"/>
      </p:cViewPr>
      <p:guideLst>
        <p:guide orient="horz" pos="8256"/>
        <p:guide pos="584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81175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365125"/>
            <a:ext cx="1292225" cy="182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14325" y="2312988"/>
            <a:ext cx="2514600" cy="219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81175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096B2-22E6-400B-9B9E-01741246DFD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839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8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714171" algn="l" rtl="0" fontAlgn="base">
      <a:spcBef>
        <a:spcPct val="30000"/>
      </a:spcBef>
      <a:spcAft>
        <a:spcPct val="0"/>
      </a:spcAft>
      <a:defRPr kumimoji="1" sz="18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1428344" algn="l" rtl="0" fontAlgn="base">
      <a:spcBef>
        <a:spcPct val="30000"/>
      </a:spcBef>
      <a:spcAft>
        <a:spcPct val="0"/>
      </a:spcAft>
      <a:defRPr kumimoji="1" sz="18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2142516" algn="l" rtl="0" fontAlgn="base">
      <a:spcBef>
        <a:spcPct val="30000"/>
      </a:spcBef>
      <a:spcAft>
        <a:spcPct val="0"/>
      </a:spcAft>
      <a:defRPr kumimoji="1" sz="18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2856687" algn="l" rtl="0" fontAlgn="base">
      <a:spcBef>
        <a:spcPct val="30000"/>
      </a:spcBef>
      <a:spcAft>
        <a:spcPct val="0"/>
      </a:spcAft>
      <a:defRPr kumimoji="1" sz="18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3570858" algn="l" defTabSz="142834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4285031" algn="l" defTabSz="142834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4999203" algn="l" defTabSz="142834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5713376" algn="l" defTabSz="1428344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1E5A3-C30E-4518-8C08-5CCFEECC9975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365125"/>
            <a:ext cx="1292225" cy="18272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90103" y="8141824"/>
            <a:ext cx="15761801" cy="561865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780199" y="14852840"/>
            <a:ext cx="12981603" cy="6697259"/>
          </a:xfrm>
        </p:spPr>
        <p:txBody>
          <a:bodyPr/>
          <a:lstStyle>
            <a:lvl1pPr marL="0" indent="0" algn="ctr">
              <a:buNone/>
              <a:defRPr/>
            </a:lvl1pPr>
            <a:lvl2pPr marL="714171" indent="0" algn="ctr">
              <a:buNone/>
              <a:defRPr/>
            </a:lvl2pPr>
            <a:lvl3pPr marL="1428344" indent="0" algn="ctr">
              <a:buNone/>
              <a:defRPr/>
            </a:lvl3pPr>
            <a:lvl4pPr marL="2142516" indent="0" algn="ctr">
              <a:buNone/>
              <a:defRPr/>
            </a:lvl4pPr>
            <a:lvl5pPr marL="2856687" indent="0" algn="ctr">
              <a:buNone/>
              <a:defRPr/>
            </a:lvl5pPr>
            <a:lvl6pPr marL="3570858" indent="0" algn="ctr">
              <a:buNone/>
              <a:defRPr/>
            </a:lvl6pPr>
            <a:lvl7pPr marL="4285031" indent="0" algn="ctr">
              <a:buNone/>
              <a:defRPr/>
            </a:lvl7pPr>
            <a:lvl8pPr marL="4999203" indent="0" algn="ctr">
              <a:buNone/>
              <a:defRPr/>
            </a:lvl8pPr>
            <a:lvl9pPr marL="5713376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40B38-0F2E-45AB-AA04-BFD3E557A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4729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D26A1-2060-466F-85B4-04D1D3B743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0542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64423" y="16842206"/>
            <a:ext cx="15761801" cy="5205923"/>
          </a:xfr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464423" y="11110738"/>
            <a:ext cx="15761801" cy="573146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4171" indent="0">
              <a:buNone/>
              <a:defRPr sz="2800"/>
            </a:lvl2pPr>
            <a:lvl3pPr marL="1428344" indent="0">
              <a:buNone/>
              <a:defRPr sz="2400"/>
            </a:lvl3pPr>
            <a:lvl4pPr marL="2142516" indent="0">
              <a:buNone/>
              <a:defRPr sz="2100"/>
            </a:lvl4pPr>
            <a:lvl5pPr marL="2856687" indent="0">
              <a:buNone/>
              <a:defRPr sz="2100"/>
            </a:lvl5pPr>
            <a:lvl6pPr marL="3570858" indent="0">
              <a:buNone/>
              <a:defRPr sz="2100"/>
            </a:lvl6pPr>
            <a:lvl7pPr marL="4285031" indent="0">
              <a:buNone/>
              <a:defRPr sz="2100"/>
            </a:lvl7pPr>
            <a:lvl8pPr marL="4999203" indent="0">
              <a:buNone/>
              <a:defRPr sz="2100"/>
            </a:lvl8pPr>
            <a:lvl9pPr marL="5713376" indent="0">
              <a:buNone/>
              <a:defRPr sz="21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A7497-BCB8-431C-8E14-DA60CD3C798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5397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922150" y="6122189"/>
            <a:ext cx="8216726" cy="17296210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9403132" y="6122189"/>
            <a:ext cx="8216728" cy="17296210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7A840-F4FA-4E09-B663-1F5BFFA0E4BA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6285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27655" y="1048340"/>
            <a:ext cx="16686698" cy="4369452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27654" y="5866294"/>
            <a:ext cx="8191954" cy="244612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4171" indent="0">
              <a:buNone/>
              <a:defRPr sz="3100" b="1"/>
            </a:lvl2pPr>
            <a:lvl3pPr marL="1428344" indent="0">
              <a:buNone/>
              <a:defRPr sz="2800" b="1"/>
            </a:lvl3pPr>
            <a:lvl4pPr marL="2142516" indent="0">
              <a:buNone/>
              <a:defRPr sz="2400" b="1"/>
            </a:lvl4pPr>
            <a:lvl5pPr marL="2856687" indent="0">
              <a:buNone/>
              <a:defRPr sz="2400" b="1"/>
            </a:lvl5pPr>
            <a:lvl6pPr marL="3570858" indent="0">
              <a:buNone/>
              <a:defRPr sz="2400" b="1"/>
            </a:lvl6pPr>
            <a:lvl7pPr marL="4285031" indent="0">
              <a:buNone/>
              <a:defRPr sz="2400" b="1"/>
            </a:lvl7pPr>
            <a:lvl8pPr marL="4999203" indent="0">
              <a:buNone/>
              <a:defRPr sz="2400" b="1"/>
            </a:lvl8pPr>
            <a:lvl9pPr marL="5713376" indent="0">
              <a:buNone/>
              <a:defRPr sz="24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927654" y="8312417"/>
            <a:ext cx="8191954" cy="15100477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419645" y="5866294"/>
            <a:ext cx="8194706" cy="2446124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4171" indent="0">
              <a:buNone/>
              <a:defRPr sz="3100" b="1"/>
            </a:lvl2pPr>
            <a:lvl3pPr marL="1428344" indent="0">
              <a:buNone/>
              <a:defRPr sz="2800" b="1"/>
            </a:lvl3pPr>
            <a:lvl4pPr marL="2142516" indent="0">
              <a:buNone/>
              <a:defRPr sz="2400" b="1"/>
            </a:lvl4pPr>
            <a:lvl5pPr marL="2856687" indent="0">
              <a:buNone/>
              <a:defRPr sz="2400" b="1"/>
            </a:lvl5pPr>
            <a:lvl6pPr marL="3570858" indent="0">
              <a:buNone/>
              <a:defRPr sz="2400" b="1"/>
            </a:lvl6pPr>
            <a:lvl7pPr marL="4285031" indent="0">
              <a:buNone/>
              <a:defRPr sz="2400" b="1"/>
            </a:lvl7pPr>
            <a:lvl8pPr marL="4999203" indent="0">
              <a:buNone/>
              <a:defRPr sz="2400" b="1"/>
            </a:lvl8pPr>
            <a:lvl9pPr marL="5713376" indent="0">
              <a:buNone/>
              <a:defRPr sz="24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9419645" y="8312417"/>
            <a:ext cx="8194706" cy="15100477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21CC2-09BD-42CA-AE71-FC927909BA7F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27045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9DAF3-596F-4606-8DB8-AEFAF80287BC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77036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8D5C3-CAB3-4828-861C-A3F228B0F9D5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85725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27655" y="1042838"/>
            <a:ext cx="6099921" cy="4440993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250539" y="1042838"/>
            <a:ext cx="10363811" cy="22370056"/>
          </a:xfrm>
        </p:spPr>
        <p:txBody>
          <a:bodyPr/>
          <a:lstStyle>
            <a:lvl1pPr>
              <a:defRPr sz="49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927655" y="5483831"/>
            <a:ext cx="6099921" cy="17929063"/>
          </a:xfrm>
        </p:spPr>
        <p:txBody>
          <a:bodyPr/>
          <a:lstStyle>
            <a:lvl1pPr marL="0" indent="0">
              <a:buNone/>
              <a:defRPr sz="2100"/>
            </a:lvl1pPr>
            <a:lvl2pPr marL="714171" indent="0">
              <a:buNone/>
              <a:defRPr sz="1800"/>
            </a:lvl2pPr>
            <a:lvl3pPr marL="1428344" indent="0">
              <a:buNone/>
              <a:defRPr sz="1600"/>
            </a:lvl3pPr>
            <a:lvl4pPr marL="2142516" indent="0">
              <a:buNone/>
              <a:defRPr sz="1400"/>
            </a:lvl4pPr>
            <a:lvl5pPr marL="2856687" indent="0">
              <a:buNone/>
              <a:defRPr sz="1400"/>
            </a:lvl5pPr>
            <a:lvl6pPr marL="3570858" indent="0">
              <a:buNone/>
              <a:defRPr sz="1400"/>
            </a:lvl6pPr>
            <a:lvl7pPr marL="4285031" indent="0">
              <a:buNone/>
              <a:defRPr sz="1400"/>
            </a:lvl7pPr>
            <a:lvl8pPr marL="4999203" indent="0">
              <a:buNone/>
              <a:defRPr sz="1400"/>
            </a:lvl8pPr>
            <a:lvl9pPr marL="5713376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0BF23-5F98-497D-B17E-441BA1FE419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9480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633531" y="18347301"/>
            <a:ext cx="11126301" cy="2165467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633531" y="2341566"/>
            <a:ext cx="11126301" cy="15727828"/>
          </a:xfrm>
        </p:spPr>
        <p:txBody>
          <a:bodyPr/>
          <a:lstStyle>
            <a:lvl1pPr marL="0" indent="0">
              <a:buNone/>
              <a:defRPr sz="4900"/>
            </a:lvl1pPr>
            <a:lvl2pPr marL="714171" indent="0">
              <a:buNone/>
              <a:defRPr sz="4400"/>
            </a:lvl2pPr>
            <a:lvl3pPr marL="1428344" indent="0">
              <a:buNone/>
              <a:defRPr sz="3800"/>
            </a:lvl3pPr>
            <a:lvl4pPr marL="2142516" indent="0">
              <a:buNone/>
              <a:defRPr sz="3100"/>
            </a:lvl4pPr>
            <a:lvl5pPr marL="2856687" indent="0">
              <a:buNone/>
              <a:defRPr sz="3100"/>
            </a:lvl5pPr>
            <a:lvl6pPr marL="3570858" indent="0">
              <a:buNone/>
              <a:defRPr sz="3100"/>
            </a:lvl6pPr>
            <a:lvl7pPr marL="4285031" indent="0">
              <a:buNone/>
              <a:defRPr sz="3100"/>
            </a:lvl7pPr>
            <a:lvl8pPr marL="4999203" indent="0">
              <a:buNone/>
              <a:defRPr sz="3100"/>
            </a:lvl8pPr>
            <a:lvl9pPr marL="5713376" indent="0">
              <a:buNone/>
              <a:defRPr sz="31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633531" y="20512767"/>
            <a:ext cx="11126301" cy="3076228"/>
          </a:xfrm>
        </p:spPr>
        <p:txBody>
          <a:bodyPr/>
          <a:lstStyle>
            <a:lvl1pPr marL="0" indent="0">
              <a:buNone/>
              <a:defRPr sz="2100"/>
            </a:lvl1pPr>
            <a:lvl2pPr marL="714171" indent="0">
              <a:buNone/>
              <a:defRPr sz="1800"/>
            </a:lvl2pPr>
            <a:lvl3pPr marL="1428344" indent="0">
              <a:buNone/>
              <a:defRPr sz="1600"/>
            </a:lvl3pPr>
            <a:lvl4pPr marL="2142516" indent="0">
              <a:buNone/>
              <a:defRPr sz="1400"/>
            </a:lvl4pPr>
            <a:lvl5pPr marL="2856687" indent="0">
              <a:buNone/>
              <a:defRPr sz="1400"/>
            </a:lvl5pPr>
            <a:lvl6pPr marL="3570858" indent="0">
              <a:buNone/>
              <a:defRPr sz="1400"/>
            </a:lvl6pPr>
            <a:lvl7pPr marL="4285031" indent="0">
              <a:buNone/>
              <a:defRPr sz="1400"/>
            </a:lvl7pPr>
            <a:lvl8pPr marL="4999203" indent="0">
              <a:buNone/>
              <a:defRPr sz="1400"/>
            </a:lvl8pPr>
            <a:lvl9pPr marL="5713376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DD16-F6C6-4A7B-A00D-17621385DDBB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03462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C3651-49A0-4960-9466-68DE90641E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4734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3446804" y="1053845"/>
            <a:ext cx="4173051" cy="2236455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922147" y="1053845"/>
            <a:ext cx="12260403" cy="2236455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85EA6-CFAB-42F8-A9AB-3E7198ACE1F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92783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22149" y="1053843"/>
            <a:ext cx="16697710" cy="4369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0358" tIns="115180" rIns="230358" bIns="1151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2149" y="6122189"/>
            <a:ext cx="16697710" cy="1729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0358" tIns="115180" rIns="230358" bIns="1151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22147" y="23875154"/>
            <a:ext cx="4327200" cy="181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0358" tIns="115180" rIns="230358" bIns="115180" numCol="1" anchor="t" anchorCtr="0" compatLnSpc="1">
            <a:prstTxWarp prst="textNoShape">
              <a:avLst/>
            </a:prstTxWarp>
          </a:bodyPr>
          <a:lstStyle>
            <a:lvl1pPr defTabSz="2301220">
              <a:defRPr sz="40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33903" y="23875154"/>
            <a:ext cx="5874202" cy="181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0358" tIns="115180" rIns="230358" bIns="115180" numCol="1" anchor="t" anchorCtr="0" compatLnSpc="1">
            <a:prstTxWarp prst="textNoShape">
              <a:avLst/>
            </a:prstTxWarp>
          </a:bodyPr>
          <a:lstStyle>
            <a:lvl1pPr algn="ctr" defTabSz="2301220">
              <a:defRPr sz="40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292656" y="23875154"/>
            <a:ext cx="4327200" cy="181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30358" tIns="115180" rIns="230358" bIns="115180" numCol="1" anchor="t" anchorCtr="0" compatLnSpc="1">
            <a:prstTxWarp prst="textNoShape">
              <a:avLst/>
            </a:prstTxWarp>
          </a:bodyPr>
          <a:lstStyle>
            <a:lvl1pPr algn="r" defTabSz="2301220">
              <a:defRPr sz="4000"/>
            </a:lvl1pPr>
          </a:lstStyle>
          <a:p>
            <a:fld id="{800A9DA1-850D-49C6-8284-77BFDAA87BD8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01220" rtl="0" fontAlgn="base">
        <a:spcBef>
          <a:spcPct val="0"/>
        </a:spcBef>
        <a:spcAft>
          <a:spcPct val="0"/>
        </a:spcAft>
        <a:defRPr kumimoji="1" sz="10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301220" rtl="0" fontAlgn="base">
        <a:spcBef>
          <a:spcPct val="0"/>
        </a:spcBef>
        <a:spcAft>
          <a:spcPct val="0"/>
        </a:spcAft>
        <a:defRPr kumimoji="1" sz="109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2301220" rtl="0" fontAlgn="base">
        <a:spcBef>
          <a:spcPct val="0"/>
        </a:spcBef>
        <a:spcAft>
          <a:spcPct val="0"/>
        </a:spcAft>
        <a:defRPr kumimoji="1" sz="109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2301220" rtl="0" fontAlgn="base">
        <a:spcBef>
          <a:spcPct val="0"/>
        </a:spcBef>
        <a:spcAft>
          <a:spcPct val="0"/>
        </a:spcAft>
        <a:defRPr kumimoji="1" sz="109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2301220" rtl="0" fontAlgn="base">
        <a:spcBef>
          <a:spcPct val="0"/>
        </a:spcBef>
        <a:spcAft>
          <a:spcPct val="0"/>
        </a:spcAft>
        <a:defRPr kumimoji="1" sz="10900">
          <a:solidFill>
            <a:schemeClr val="tx2"/>
          </a:solidFill>
          <a:latin typeface="Arial" charset="0"/>
          <a:ea typeface="ＭＳ Ｐゴシック" charset="-128"/>
        </a:defRPr>
      </a:lvl5pPr>
      <a:lvl6pPr marL="714171" algn="ctr" defTabSz="2301220" rtl="0" fontAlgn="base">
        <a:spcBef>
          <a:spcPct val="0"/>
        </a:spcBef>
        <a:spcAft>
          <a:spcPct val="0"/>
        </a:spcAft>
        <a:defRPr kumimoji="1" sz="10900">
          <a:solidFill>
            <a:schemeClr val="tx2"/>
          </a:solidFill>
          <a:latin typeface="Arial" charset="0"/>
          <a:ea typeface="ＭＳ Ｐゴシック" charset="-128"/>
        </a:defRPr>
      </a:lvl6pPr>
      <a:lvl7pPr marL="1428344" algn="ctr" defTabSz="2301220" rtl="0" fontAlgn="base">
        <a:spcBef>
          <a:spcPct val="0"/>
        </a:spcBef>
        <a:spcAft>
          <a:spcPct val="0"/>
        </a:spcAft>
        <a:defRPr kumimoji="1" sz="10900">
          <a:solidFill>
            <a:schemeClr val="tx2"/>
          </a:solidFill>
          <a:latin typeface="Arial" charset="0"/>
          <a:ea typeface="ＭＳ Ｐゴシック" charset="-128"/>
        </a:defRPr>
      </a:lvl7pPr>
      <a:lvl8pPr marL="2142516" algn="ctr" defTabSz="2301220" rtl="0" fontAlgn="base">
        <a:spcBef>
          <a:spcPct val="0"/>
        </a:spcBef>
        <a:spcAft>
          <a:spcPct val="0"/>
        </a:spcAft>
        <a:defRPr kumimoji="1" sz="10900">
          <a:solidFill>
            <a:schemeClr val="tx2"/>
          </a:solidFill>
          <a:latin typeface="Arial" charset="0"/>
          <a:ea typeface="ＭＳ Ｐゴシック" charset="-128"/>
        </a:defRPr>
      </a:lvl8pPr>
      <a:lvl9pPr marL="2856687" algn="ctr" defTabSz="2301220" rtl="0" fontAlgn="base">
        <a:spcBef>
          <a:spcPct val="0"/>
        </a:spcBef>
        <a:spcAft>
          <a:spcPct val="0"/>
        </a:spcAft>
        <a:defRPr kumimoji="1" sz="109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865438" indent="-865438" algn="l" defTabSz="2301220" rtl="0" fontAlgn="base">
        <a:spcBef>
          <a:spcPct val="20000"/>
        </a:spcBef>
        <a:spcAft>
          <a:spcPct val="0"/>
        </a:spcAft>
        <a:buChar char="•"/>
        <a:defRPr kumimoji="1" sz="8500">
          <a:solidFill>
            <a:schemeClr val="tx1"/>
          </a:solidFill>
          <a:latin typeface="+mn-lt"/>
          <a:ea typeface="+mn-ea"/>
          <a:cs typeface="+mn-cs"/>
        </a:defRPr>
      </a:lvl1pPr>
      <a:lvl2pPr marL="1877181" indent="-719131" algn="l" defTabSz="2301220" rtl="0" fontAlgn="base">
        <a:spcBef>
          <a:spcPct val="20000"/>
        </a:spcBef>
        <a:spcAft>
          <a:spcPct val="0"/>
        </a:spcAft>
        <a:buChar char="–"/>
        <a:defRPr kumimoji="1" sz="7100">
          <a:solidFill>
            <a:schemeClr val="tx1"/>
          </a:solidFill>
          <a:latin typeface="+mn-lt"/>
          <a:ea typeface="+mn-ea"/>
        </a:defRPr>
      </a:lvl2pPr>
      <a:lvl3pPr marL="2874045" indent="-572826" algn="l" defTabSz="2301220" rtl="0" fontAlgn="base">
        <a:spcBef>
          <a:spcPct val="20000"/>
        </a:spcBef>
        <a:spcAft>
          <a:spcPct val="0"/>
        </a:spcAft>
        <a:buChar char="•"/>
        <a:defRPr kumimoji="1" sz="6200">
          <a:solidFill>
            <a:schemeClr val="tx1"/>
          </a:solidFill>
          <a:latin typeface="+mn-lt"/>
          <a:ea typeface="+mn-ea"/>
        </a:defRPr>
      </a:lvl3pPr>
      <a:lvl4pPr marL="4032095" indent="-572826" algn="l" defTabSz="2301220" rtl="0" fontAlgn="base">
        <a:spcBef>
          <a:spcPct val="20000"/>
        </a:spcBef>
        <a:spcAft>
          <a:spcPct val="0"/>
        </a:spcAft>
        <a:buChar char="–"/>
        <a:defRPr kumimoji="1" sz="5500">
          <a:solidFill>
            <a:schemeClr val="tx1"/>
          </a:solidFill>
          <a:latin typeface="+mn-lt"/>
          <a:ea typeface="+mn-ea"/>
        </a:defRPr>
      </a:lvl4pPr>
      <a:lvl5pPr marL="5187664" indent="-582745" algn="l" defTabSz="2301220" rtl="0" fontAlgn="base">
        <a:spcBef>
          <a:spcPct val="20000"/>
        </a:spcBef>
        <a:spcAft>
          <a:spcPct val="0"/>
        </a:spcAft>
        <a:buChar char="»"/>
        <a:defRPr kumimoji="1" sz="5500">
          <a:solidFill>
            <a:schemeClr val="tx1"/>
          </a:solidFill>
          <a:latin typeface="+mn-lt"/>
          <a:ea typeface="+mn-ea"/>
        </a:defRPr>
      </a:lvl5pPr>
      <a:lvl6pPr marL="5901837" indent="-582745" algn="l" defTabSz="2301220" rtl="0" fontAlgn="base">
        <a:spcBef>
          <a:spcPct val="20000"/>
        </a:spcBef>
        <a:spcAft>
          <a:spcPct val="0"/>
        </a:spcAft>
        <a:buChar char="»"/>
        <a:defRPr kumimoji="1" sz="5500">
          <a:solidFill>
            <a:schemeClr val="tx1"/>
          </a:solidFill>
          <a:latin typeface="+mn-lt"/>
          <a:ea typeface="+mn-ea"/>
        </a:defRPr>
      </a:lvl6pPr>
      <a:lvl7pPr marL="6616008" indent="-582745" algn="l" defTabSz="2301220" rtl="0" fontAlgn="base">
        <a:spcBef>
          <a:spcPct val="20000"/>
        </a:spcBef>
        <a:spcAft>
          <a:spcPct val="0"/>
        </a:spcAft>
        <a:buChar char="»"/>
        <a:defRPr kumimoji="1" sz="5500">
          <a:solidFill>
            <a:schemeClr val="tx1"/>
          </a:solidFill>
          <a:latin typeface="+mn-lt"/>
          <a:ea typeface="+mn-ea"/>
        </a:defRPr>
      </a:lvl7pPr>
      <a:lvl8pPr marL="7330180" indent="-582745" algn="l" defTabSz="2301220" rtl="0" fontAlgn="base">
        <a:spcBef>
          <a:spcPct val="20000"/>
        </a:spcBef>
        <a:spcAft>
          <a:spcPct val="0"/>
        </a:spcAft>
        <a:buChar char="»"/>
        <a:defRPr kumimoji="1" sz="5500">
          <a:solidFill>
            <a:schemeClr val="tx1"/>
          </a:solidFill>
          <a:latin typeface="+mn-lt"/>
          <a:ea typeface="+mn-ea"/>
        </a:defRPr>
      </a:lvl8pPr>
      <a:lvl9pPr marL="8044352" indent="-582745" algn="l" defTabSz="2301220" rtl="0" fontAlgn="base">
        <a:spcBef>
          <a:spcPct val="20000"/>
        </a:spcBef>
        <a:spcAft>
          <a:spcPct val="0"/>
        </a:spcAft>
        <a:buChar char="»"/>
        <a:defRPr kumimoji="1" sz="5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1428344" rtl="0" eaLnBrk="1" latinLnBrk="0" hangingPunct="1"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4171" algn="l" defTabSz="1428344" rtl="0" eaLnBrk="1" latinLnBrk="0" hangingPunct="1"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344" algn="l" defTabSz="1428344" rtl="0" eaLnBrk="1" latinLnBrk="0" hangingPunct="1"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42516" algn="l" defTabSz="1428344" rtl="0" eaLnBrk="1" latinLnBrk="0" hangingPunct="1"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6687" algn="l" defTabSz="1428344" rtl="0" eaLnBrk="1" latinLnBrk="0" hangingPunct="1"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0858" algn="l" defTabSz="1428344" rtl="0" eaLnBrk="1" latinLnBrk="0" hangingPunct="1"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85031" algn="l" defTabSz="1428344" rtl="0" eaLnBrk="1" latinLnBrk="0" hangingPunct="1"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999203" algn="l" defTabSz="1428344" rtl="0" eaLnBrk="1" latinLnBrk="0" hangingPunct="1"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13376" algn="l" defTabSz="1428344" rtl="0" eaLnBrk="1" latinLnBrk="0" hangingPunct="1"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514993" y="4098853"/>
            <a:ext cx="13559094" cy="10894574"/>
          </a:xfrm>
          <a:prstGeom prst="rect">
            <a:avLst/>
          </a:prstGeom>
        </p:spPr>
        <p:txBody>
          <a:bodyPr wrap="square" lIns="142835" tIns="71416" rIns="142835" bIns="71416">
            <a:spAutoFit/>
          </a:bodyPr>
          <a:lstStyle/>
          <a:p>
            <a:r>
              <a:rPr lang="ja-JP" altLang="en-US" dirty="0" smtClean="0"/>
              <a:t>入稿前チェック</a:t>
            </a:r>
          </a:p>
          <a:p>
            <a:endParaRPr lang="ja-JP" altLang="en-US" dirty="0" smtClean="0"/>
          </a:p>
          <a:p>
            <a:endParaRPr lang="ja-JP" altLang="en-US" dirty="0" smtClean="0"/>
          </a:p>
          <a:p>
            <a:r>
              <a:rPr lang="ja-JP" altLang="en-US" dirty="0" smtClean="0"/>
              <a:t>■こちらのテンプレート</a:t>
            </a:r>
            <a:r>
              <a:rPr lang="ja-JP" altLang="en-US" dirty="0" smtClean="0"/>
              <a:t>は</a:t>
            </a:r>
            <a:r>
              <a:rPr lang="en-US" altLang="ja-JP" dirty="0" smtClean="0"/>
              <a:t>B2</a:t>
            </a:r>
            <a:r>
              <a:rPr lang="ja-JP" altLang="en-US" dirty="0" smtClean="0"/>
              <a:t>サイズ用</a:t>
            </a:r>
            <a:r>
              <a:rPr lang="ja-JP" altLang="en-US" dirty="0" smtClean="0"/>
              <a:t>テンプレートになります。</a:t>
            </a:r>
          </a:p>
          <a:p>
            <a:endParaRPr lang="ja-JP" altLang="en-US" dirty="0" smtClean="0"/>
          </a:p>
          <a:p>
            <a:r>
              <a:rPr lang="ja-JP" altLang="en-US" dirty="0" smtClean="0"/>
              <a:t>■画像は解像度の高いものをご使用ください。</a:t>
            </a:r>
          </a:p>
          <a:p>
            <a:r>
              <a:rPr lang="ja-JP" altLang="en-US" dirty="0" smtClean="0"/>
              <a:t>解像度が低いものは拡大印刷の際、仕上がりが粗くなります。</a:t>
            </a:r>
          </a:p>
          <a:p>
            <a:r>
              <a:rPr lang="en-US" dirty="0" smtClean="0"/>
              <a:t> </a:t>
            </a:r>
            <a:endParaRPr lang="ja-JP" altLang="en-US" dirty="0" smtClean="0"/>
          </a:p>
          <a:p>
            <a:r>
              <a:rPr lang="ja-JP" altLang="en-US" dirty="0" smtClean="0"/>
              <a:t>■入稿用データの保存</a:t>
            </a:r>
          </a:p>
          <a:p>
            <a:r>
              <a:rPr lang="en-US" dirty="0" smtClean="0"/>
              <a:t>PDF</a:t>
            </a:r>
            <a:r>
              <a:rPr lang="ja-JP" altLang="en-US" dirty="0" smtClean="0"/>
              <a:t>形式で保存。　「名前を付けて保存」　から、　</a:t>
            </a:r>
            <a:r>
              <a:rPr lang="en-US" dirty="0" smtClean="0"/>
              <a:t>Adobe PDF </a:t>
            </a:r>
            <a:r>
              <a:rPr lang="ja-JP" altLang="en-US" dirty="0" smtClean="0"/>
              <a:t>を選択します。</a:t>
            </a:r>
          </a:p>
          <a:p>
            <a:r>
              <a:rPr lang="ja-JP" altLang="en-US" dirty="0" smtClean="0"/>
              <a:t>保存した</a:t>
            </a:r>
            <a:r>
              <a:rPr lang="en-US" dirty="0" smtClean="0"/>
              <a:t>PDF</a:t>
            </a:r>
            <a:r>
              <a:rPr lang="ja-JP" altLang="en-US" dirty="0" smtClean="0"/>
              <a:t>ファイルを開いて、左下でサイズの確認をしてください。</a:t>
            </a:r>
            <a:endParaRPr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40</Words>
  <Application>Microsoft Office PowerPoint</Application>
  <PresentationFormat>ユーザー設定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netdepop_op</cp:lastModifiedBy>
  <cp:revision>13</cp:revision>
  <dcterms:created xsi:type="dcterms:W3CDTF">2011-04-13T05:25:09Z</dcterms:created>
  <dcterms:modified xsi:type="dcterms:W3CDTF">2020-01-16T04:21:14Z</dcterms:modified>
</cp:coreProperties>
</file>