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6211213" cy="37084000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1010052" algn="l" rtl="0" fontAlgn="base">
      <a:spcBef>
        <a:spcPct val="0"/>
      </a:spcBef>
      <a:spcAft>
        <a:spcPct val="0"/>
      </a:spcAft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2020107" algn="l" rtl="0" fontAlgn="base">
      <a:spcBef>
        <a:spcPct val="0"/>
      </a:spcBef>
      <a:spcAft>
        <a:spcPct val="0"/>
      </a:spcAft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3030160" algn="l" rtl="0" fontAlgn="base">
      <a:spcBef>
        <a:spcPct val="0"/>
      </a:spcBef>
      <a:spcAft>
        <a:spcPct val="0"/>
      </a:spcAft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4040212" algn="l" rtl="0" fontAlgn="base">
      <a:spcBef>
        <a:spcPct val="0"/>
      </a:spcBef>
      <a:spcAft>
        <a:spcPct val="0"/>
      </a:spcAft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5050264" algn="l" defTabSz="2020107" rtl="0" eaLnBrk="1" latinLnBrk="0" hangingPunct="1"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6060319" algn="l" defTabSz="2020107" rtl="0" eaLnBrk="1" latinLnBrk="0" hangingPunct="1"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7070373" algn="l" defTabSz="2020107" rtl="0" eaLnBrk="1" latinLnBrk="0" hangingPunct="1"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8080428" algn="l" defTabSz="2020107" rtl="0" eaLnBrk="1" latinLnBrk="0" hangingPunct="1">
      <a:defRPr kumimoji="1" sz="66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2" d="100"/>
          <a:sy n="12" d="100"/>
        </p:scale>
        <p:origin x="-1938" y="-60"/>
      </p:cViewPr>
      <p:guideLst>
        <p:guide orient="horz" pos="11681"/>
        <p:guide pos="82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25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1010052" algn="l" rtl="0" fontAlgn="base">
      <a:spcBef>
        <a:spcPct val="30000"/>
      </a:spcBef>
      <a:spcAft>
        <a:spcPct val="0"/>
      </a:spcAft>
      <a:defRPr kumimoji="1" sz="25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2020107" algn="l" rtl="0" fontAlgn="base">
      <a:spcBef>
        <a:spcPct val="30000"/>
      </a:spcBef>
      <a:spcAft>
        <a:spcPct val="0"/>
      </a:spcAft>
      <a:defRPr kumimoji="1" sz="25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3030160" algn="l" rtl="0" fontAlgn="base">
      <a:spcBef>
        <a:spcPct val="30000"/>
      </a:spcBef>
      <a:spcAft>
        <a:spcPct val="0"/>
      </a:spcAft>
      <a:defRPr kumimoji="1" sz="25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4040212" algn="l" rtl="0" fontAlgn="base">
      <a:spcBef>
        <a:spcPct val="30000"/>
      </a:spcBef>
      <a:spcAft>
        <a:spcPct val="0"/>
      </a:spcAft>
      <a:defRPr kumimoji="1" sz="25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5050264" algn="l" defTabSz="2020107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6060319" algn="l" defTabSz="2020107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7070373" algn="l" defTabSz="2020107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8080428" algn="l" defTabSz="2020107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365125"/>
            <a:ext cx="1292225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965069" y="11519170"/>
            <a:ext cx="22281087" cy="794934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930126" y="21014012"/>
            <a:ext cx="18350963" cy="9475378"/>
          </a:xfrm>
        </p:spPr>
        <p:txBody>
          <a:bodyPr/>
          <a:lstStyle>
            <a:lvl1pPr marL="0" indent="0" algn="ctr">
              <a:buNone/>
              <a:defRPr/>
            </a:lvl1pPr>
            <a:lvl2pPr marL="1010052" indent="0" algn="ctr">
              <a:buNone/>
              <a:defRPr/>
            </a:lvl2pPr>
            <a:lvl3pPr marL="2020107" indent="0" algn="ctr">
              <a:buNone/>
              <a:defRPr/>
            </a:lvl3pPr>
            <a:lvl4pPr marL="3030160" indent="0" algn="ctr">
              <a:buNone/>
              <a:defRPr/>
            </a:lvl4pPr>
            <a:lvl5pPr marL="4040212" indent="0" algn="ctr">
              <a:buNone/>
              <a:defRPr/>
            </a:lvl5pPr>
            <a:lvl6pPr marL="5050264" indent="0" algn="ctr">
              <a:buNone/>
              <a:defRPr/>
            </a:lvl6pPr>
            <a:lvl7pPr marL="6060319" indent="0" algn="ctr">
              <a:buNone/>
              <a:defRPr/>
            </a:lvl7pPr>
            <a:lvl8pPr marL="7070373" indent="0" algn="ctr">
              <a:buNone/>
              <a:defRPr/>
            </a:lvl8pPr>
            <a:lvl9pPr marL="8080428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70128" y="23828595"/>
            <a:ext cx="22281087" cy="7365415"/>
          </a:xfrm>
        </p:spPr>
        <p:txBody>
          <a:bodyPr anchor="t"/>
          <a:lstStyle>
            <a:lvl1pPr algn="l">
              <a:defRPr sz="88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070128" y="15719632"/>
            <a:ext cx="22281087" cy="8108965"/>
          </a:xfrm>
        </p:spPr>
        <p:txBody>
          <a:bodyPr anchor="b"/>
          <a:lstStyle>
            <a:lvl1pPr marL="0" indent="0">
              <a:buNone/>
              <a:defRPr sz="4400"/>
            </a:lvl1pPr>
            <a:lvl2pPr marL="1010052" indent="0">
              <a:buNone/>
              <a:defRPr sz="4000"/>
            </a:lvl2pPr>
            <a:lvl3pPr marL="2020107" indent="0">
              <a:buNone/>
              <a:defRPr sz="3400"/>
            </a:lvl3pPr>
            <a:lvl4pPr marL="3030160" indent="0">
              <a:buNone/>
              <a:defRPr sz="3000"/>
            </a:lvl4pPr>
            <a:lvl5pPr marL="4040212" indent="0">
              <a:buNone/>
              <a:defRPr sz="3000"/>
            </a:lvl5pPr>
            <a:lvl6pPr marL="5050264" indent="0">
              <a:buNone/>
              <a:defRPr sz="3000"/>
            </a:lvl6pPr>
            <a:lvl7pPr marL="6060319" indent="0">
              <a:buNone/>
              <a:defRPr sz="3000"/>
            </a:lvl7pPr>
            <a:lvl8pPr marL="7070373" indent="0">
              <a:buNone/>
              <a:defRPr sz="3000"/>
            </a:lvl8pPr>
            <a:lvl9pPr marL="8080428" indent="0">
              <a:buNone/>
              <a:defRPr sz="3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303563" y="8661761"/>
            <a:ext cx="11615271" cy="24470926"/>
          </a:xfrm>
        </p:spPr>
        <p:txBody>
          <a:bodyPr/>
          <a:lstStyle>
            <a:lvl1pPr>
              <a:defRPr sz="6200"/>
            </a:lvl1pPr>
            <a:lvl2pPr>
              <a:defRPr sz="5400"/>
            </a:lvl2pPr>
            <a:lvl3pPr>
              <a:defRPr sz="44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3292390" y="8661761"/>
            <a:ext cx="11615274" cy="24470926"/>
          </a:xfrm>
        </p:spPr>
        <p:txBody>
          <a:bodyPr/>
          <a:lstStyle>
            <a:lvl1pPr>
              <a:defRPr sz="6200"/>
            </a:lvl1pPr>
            <a:lvl2pPr>
              <a:defRPr sz="5400"/>
            </a:lvl2pPr>
            <a:lvl3pPr>
              <a:defRPr sz="44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1345" y="1483207"/>
            <a:ext cx="23588534" cy="6181963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311344" y="8299717"/>
            <a:ext cx="11580253" cy="3460811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10052" indent="0">
              <a:buNone/>
              <a:defRPr sz="4400" b="1"/>
            </a:lvl2pPr>
            <a:lvl3pPr marL="2020107" indent="0">
              <a:buNone/>
              <a:defRPr sz="4000" b="1"/>
            </a:lvl3pPr>
            <a:lvl4pPr marL="3030160" indent="0">
              <a:buNone/>
              <a:defRPr sz="3400" b="1"/>
            </a:lvl4pPr>
            <a:lvl5pPr marL="4040212" indent="0">
              <a:buNone/>
              <a:defRPr sz="3400" b="1"/>
            </a:lvl5pPr>
            <a:lvl6pPr marL="5050264" indent="0">
              <a:buNone/>
              <a:defRPr sz="3400" b="1"/>
            </a:lvl6pPr>
            <a:lvl7pPr marL="6060319" indent="0">
              <a:buNone/>
              <a:defRPr sz="3400" b="1"/>
            </a:lvl7pPr>
            <a:lvl8pPr marL="7070373" indent="0">
              <a:buNone/>
              <a:defRPr sz="3400" b="1"/>
            </a:lvl8pPr>
            <a:lvl9pPr marL="8080428" indent="0">
              <a:buNone/>
              <a:defRPr sz="3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311344" y="11760528"/>
            <a:ext cx="11580253" cy="21364371"/>
          </a:xfrm>
        </p:spPr>
        <p:txBody>
          <a:bodyPr/>
          <a:lstStyle>
            <a:lvl1pPr>
              <a:defRPr sz="5400"/>
            </a:lvl1pPr>
            <a:lvl2pPr>
              <a:defRPr sz="4400"/>
            </a:lvl2pPr>
            <a:lvl3pPr>
              <a:defRPr sz="40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3315733" y="8299717"/>
            <a:ext cx="11584143" cy="3460811"/>
          </a:xfrm>
        </p:spPr>
        <p:txBody>
          <a:bodyPr anchor="b"/>
          <a:lstStyle>
            <a:lvl1pPr marL="0" indent="0">
              <a:buNone/>
              <a:defRPr sz="5400" b="1"/>
            </a:lvl1pPr>
            <a:lvl2pPr marL="1010052" indent="0">
              <a:buNone/>
              <a:defRPr sz="4400" b="1"/>
            </a:lvl2pPr>
            <a:lvl3pPr marL="2020107" indent="0">
              <a:buNone/>
              <a:defRPr sz="4000" b="1"/>
            </a:lvl3pPr>
            <a:lvl4pPr marL="3030160" indent="0">
              <a:buNone/>
              <a:defRPr sz="3400" b="1"/>
            </a:lvl4pPr>
            <a:lvl5pPr marL="4040212" indent="0">
              <a:buNone/>
              <a:defRPr sz="3400" b="1"/>
            </a:lvl5pPr>
            <a:lvl6pPr marL="5050264" indent="0">
              <a:buNone/>
              <a:defRPr sz="3400" b="1"/>
            </a:lvl6pPr>
            <a:lvl7pPr marL="6060319" indent="0">
              <a:buNone/>
              <a:defRPr sz="3400" b="1"/>
            </a:lvl7pPr>
            <a:lvl8pPr marL="7070373" indent="0">
              <a:buNone/>
              <a:defRPr sz="3400" b="1"/>
            </a:lvl8pPr>
            <a:lvl9pPr marL="8080428" indent="0">
              <a:buNone/>
              <a:defRPr sz="3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3315733" y="11760528"/>
            <a:ext cx="11584143" cy="21364371"/>
          </a:xfrm>
        </p:spPr>
        <p:txBody>
          <a:bodyPr/>
          <a:lstStyle>
            <a:lvl1pPr>
              <a:defRPr sz="5400"/>
            </a:lvl1pPr>
            <a:lvl2pPr>
              <a:defRPr sz="4400"/>
            </a:lvl2pPr>
            <a:lvl3pPr>
              <a:defRPr sz="40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1346" y="1475423"/>
            <a:ext cx="8622928" cy="6283181"/>
          </a:xfrm>
        </p:spPr>
        <p:txBody>
          <a:bodyPr anchor="b"/>
          <a:lstStyle>
            <a:lvl1pPr algn="l">
              <a:defRPr sz="44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249457" y="1475422"/>
            <a:ext cx="14650418" cy="31649476"/>
          </a:xfrm>
        </p:spPr>
        <p:txBody>
          <a:bodyPr/>
          <a:lstStyle>
            <a:lvl1pPr>
              <a:defRPr sz="6900"/>
            </a:lvl1pPr>
            <a:lvl2pPr>
              <a:defRPr sz="6200"/>
            </a:lvl2pPr>
            <a:lvl3pPr>
              <a:defRPr sz="5400"/>
            </a:lvl3pPr>
            <a:lvl4pPr>
              <a:defRPr sz="4400"/>
            </a:lvl4pPr>
            <a:lvl5pPr>
              <a:defRPr sz="4400"/>
            </a:lvl5pPr>
            <a:lvl6pPr>
              <a:defRPr sz="4400"/>
            </a:lvl6pPr>
            <a:lvl7pPr>
              <a:defRPr sz="4400"/>
            </a:lvl7pPr>
            <a:lvl8pPr>
              <a:defRPr sz="4400"/>
            </a:lvl8pPr>
            <a:lvl9pPr>
              <a:defRPr sz="4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11346" y="7758604"/>
            <a:ext cx="8622928" cy="25366295"/>
          </a:xfrm>
        </p:spPr>
        <p:txBody>
          <a:bodyPr/>
          <a:lstStyle>
            <a:lvl1pPr marL="0" indent="0">
              <a:buNone/>
              <a:defRPr sz="3000"/>
            </a:lvl1pPr>
            <a:lvl2pPr marL="1010052" indent="0">
              <a:buNone/>
              <a:defRPr sz="2500"/>
            </a:lvl2pPr>
            <a:lvl3pPr marL="2020107" indent="0">
              <a:buNone/>
              <a:defRPr sz="2300"/>
            </a:lvl3pPr>
            <a:lvl4pPr marL="3030160" indent="0">
              <a:buNone/>
              <a:defRPr sz="2000"/>
            </a:lvl4pPr>
            <a:lvl5pPr marL="4040212" indent="0">
              <a:buNone/>
              <a:defRPr sz="2000"/>
            </a:lvl5pPr>
            <a:lvl6pPr marL="5050264" indent="0">
              <a:buNone/>
              <a:defRPr sz="2000"/>
            </a:lvl6pPr>
            <a:lvl7pPr marL="6060319" indent="0">
              <a:buNone/>
              <a:defRPr sz="2000"/>
            </a:lvl7pPr>
            <a:lvl8pPr marL="7070373" indent="0">
              <a:buNone/>
              <a:defRPr sz="2000"/>
            </a:lvl8pPr>
            <a:lvl9pPr marL="8080428" indent="0">
              <a:buNone/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36408" y="25958025"/>
            <a:ext cx="15728284" cy="3063734"/>
          </a:xfrm>
        </p:spPr>
        <p:txBody>
          <a:bodyPr anchor="b"/>
          <a:lstStyle>
            <a:lvl1pPr algn="l">
              <a:defRPr sz="44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36408" y="3312881"/>
            <a:ext cx="15728284" cy="22251957"/>
          </a:xfrm>
        </p:spPr>
        <p:txBody>
          <a:bodyPr/>
          <a:lstStyle>
            <a:lvl1pPr marL="0" indent="0">
              <a:buNone/>
              <a:defRPr sz="6900"/>
            </a:lvl1pPr>
            <a:lvl2pPr marL="1010052" indent="0">
              <a:buNone/>
              <a:defRPr sz="6200"/>
            </a:lvl2pPr>
            <a:lvl3pPr marL="2020107" indent="0">
              <a:buNone/>
              <a:defRPr sz="5400"/>
            </a:lvl3pPr>
            <a:lvl4pPr marL="3030160" indent="0">
              <a:buNone/>
              <a:defRPr sz="4400"/>
            </a:lvl4pPr>
            <a:lvl5pPr marL="4040212" indent="0">
              <a:buNone/>
              <a:defRPr sz="4400"/>
            </a:lvl5pPr>
            <a:lvl6pPr marL="5050264" indent="0">
              <a:buNone/>
              <a:defRPr sz="4400"/>
            </a:lvl6pPr>
            <a:lvl7pPr marL="6060319" indent="0">
              <a:buNone/>
              <a:defRPr sz="4400"/>
            </a:lvl7pPr>
            <a:lvl8pPr marL="7070373" indent="0">
              <a:buNone/>
              <a:defRPr sz="4400"/>
            </a:lvl8pPr>
            <a:lvl9pPr marL="8080428" indent="0">
              <a:buNone/>
              <a:defRPr sz="44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136408" y="29021757"/>
            <a:ext cx="15728284" cy="4352291"/>
          </a:xfrm>
        </p:spPr>
        <p:txBody>
          <a:bodyPr/>
          <a:lstStyle>
            <a:lvl1pPr marL="0" indent="0">
              <a:buNone/>
              <a:defRPr sz="3000"/>
            </a:lvl1pPr>
            <a:lvl2pPr marL="1010052" indent="0">
              <a:buNone/>
              <a:defRPr sz="2500"/>
            </a:lvl2pPr>
            <a:lvl3pPr marL="2020107" indent="0">
              <a:buNone/>
              <a:defRPr sz="2300"/>
            </a:lvl3pPr>
            <a:lvl4pPr marL="3030160" indent="0">
              <a:buNone/>
              <a:defRPr sz="2000"/>
            </a:lvl4pPr>
            <a:lvl5pPr marL="4040212" indent="0">
              <a:buNone/>
              <a:defRPr sz="2000"/>
            </a:lvl5pPr>
            <a:lvl6pPr marL="5050264" indent="0">
              <a:buNone/>
              <a:defRPr sz="2000"/>
            </a:lvl6pPr>
            <a:lvl7pPr marL="6060319" indent="0">
              <a:buNone/>
              <a:defRPr sz="2000"/>
            </a:lvl7pPr>
            <a:lvl8pPr marL="7070373" indent="0">
              <a:buNone/>
              <a:defRPr sz="2000"/>
            </a:lvl8pPr>
            <a:lvl9pPr marL="8080428" indent="0">
              <a:buNone/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9008578" y="1490996"/>
            <a:ext cx="5899079" cy="3164169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303560" y="1490996"/>
            <a:ext cx="17331466" cy="3164169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03562" y="1490992"/>
            <a:ext cx="23604101" cy="618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5795" tIns="162899" rIns="325795" bIns="16289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03562" y="8661761"/>
            <a:ext cx="23604101" cy="2447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5795" tIns="162899" rIns="325795" bIns="1628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03559" y="33778911"/>
            <a:ext cx="6116986" cy="256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5795" tIns="162899" rIns="325795" bIns="162899" numCol="1" anchor="t" anchorCtr="0" compatLnSpc="1">
            <a:prstTxWarp prst="textNoShape">
              <a:avLst/>
            </a:prstTxWarp>
          </a:bodyPr>
          <a:lstStyle>
            <a:lvl1pPr defTabSz="3254615">
              <a:defRPr sz="57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953688" y="33778911"/>
            <a:ext cx="8303849" cy="256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5795" tIns="162899" rIns="325795" bIns="162899" numCol="1" anchor="t" anchorCtr="0" compatLnSpc="1">
            <a:prstTxWarp prst="textNoShape">
              <a:avLst/>
            </a:prstTxWarp>
          </a:bodyPr>
          <a:lstStyle>
            <a:lvl1pPr algn="ctr" defTabSz="3254615">
              <a:defRPr sz="57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8790672" y="33778911"/>
            <a:ext cx="6116986" cy="256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25795" tIns="162899" rIns="325795" bIns="162899" numCol="1" anchor="t" anchorCtr="0" compatLnSpc="1">
            <a:prstTxWarp prst="textNoShape">
              <a:avLst/>
            </a:prstTxWarp>
          </a:bodyPr>
          <a:lstStyle>
            <a:lvl1pPr algn="r" defTabSz="3254615">
              <a:defRPr sz="57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5pPr>
      <a:lvl6pPr marL="1010052"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6pPr>
      <a:lvl7pPr marL="2020107"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7pPr>
      <a:lvl8pPr marL="3030160"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8pPr>
      <a:lvl9pPr marL="4040212" algn="ctr" defTabSz="3254615" rtl="0" fontAlgn="base">
        <a:spcBef>
          <a:spcPct val="0"/>
        </a:spcBef>
        <a:spcAft>
          <a:spcPct val="0"/>
        </a:spcAft>
        <a:defRPr kumimoji="1" sz="15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1223989" indent="-1223989" algn="l" defTabSz="3254615" rtl="0" fontAlgn="base">
        <a:spcBef>
          <a:spcPct val="20000"/>
        </a:spcBef>
        <a:spcAft>
          <a:spcPct val="0"/>
        </a:spcAft>
        <a:buChar char="•"/>
        <a:defRPr kumimoji="1" sz="12000">
          <a:solidFill>
            <a:schemeClr val="tx1"/>
          </a:solidFill>
          <a:latin typeface="+mn-lt"/>
          <a:ea typeface="+mn-ea"/>
          <a:cs typeface="+mn-cs"/>
        </a:defRPr>
      </a:lvl1pPr>
      <a:lvl2pPr marL="2654897" indent="-1017067" algn="l" defTabSz="3254615" rtl="0" fontAlgn="base">
        <a:spcBef>
          <a:spcPct val="20000"/>
        </a:spcBef>
        <a:spcAft>
          <a:spcPct val="0"/>
        </a:spcAft>
        <a:buChar char="–"/>
        <a:defRPr kumimoji="1" sz="10000">
          <a:solidFill>
            <a:schemeClr val="tx1"/>
          </a:solidFill>
          <a:latin typeface="+mn-lt"/>
          <a:ea typeface="+mn-ea"/>
        </a:defRPr>
      </a:lvl2pPr>
      <a:lvl3pPr marL="4064762" indent="-810148" algn="l" defTabSz="3254615" rtl="0" fontAlgn="base">
        <a:spcBef>
          <a:spcPct val="20000"/>
        </a:spcBef>
        <a:spcAft>
          <a:spcPct val="0"/>
        </a:spcAft>
        <a:buChar char="•"/>
        <a:defRPr kumimoji="1" sz="8800">
          <a:solidFill>
            <a:schemeClr val="tx1"/>
          </a:solidFill>
          <a:latin typeface="+mn-lt"/>
          <a:ea typeface="+mn-ea"/>
        </a:defRPr>
      </a:lvl3pPr>
      <a:lvl4pPr marL="5702592" indent="-810148" algn="l" defTabSz="3254615" rtl="0" fontAlgn="base">
        <a:spcBef>
          <a:spcPct val="20000"/>
        </a:spcBef>
        <a:spcAft>
          <a:spcPct val="0"/>
        </a:spcAft>
        <a:buChar char="–"/>
        <a:defRPr kumimoji="1" sz="7800">
          <a:solidFill>
            <a:schemeClr val="tx1"/>
          </a:solidFill>
          <a:latin typeface="+mn-lt"/>
          <a:ea typeface="+mn-ea"/>
        </a:defRPr>
      </a:lvl4pPr>
      <a:lvl5pPr marL="7336913" indent="-824176" algn="l" defTabSz="3254615" rtl="0" fontAlgn="base">
        <a:spcBef>
          <a:spcPct val="20000"/>
        </a:spcBef>
        <a:spcAft>
          <a:spcPct val="0"/>
        </a:spcAft>
        <a:buChar char="»"/>
        <a:defRPr kumimoji="1" sz="7800">
          <a:solidFill>
            <a:schemeClr val="tx1"/>
          </a:solidFill>
          <a:latin typeface="+mn-lt"/>
          <a:ea typeface="+mn-ea"/>
        </a:defRPr>
      </a:lvl5pPr>
      <a:lvl6pPr marL="8346968" indent="-824176" algn="l" defTabSz="3254615" rtl="0" fontAlgn="base">
        <a:spcBef>
          <a:spcPct val="20000"/>
        </a:spcBef>
        <a:spcAft>
          <a:spcPct val="0"/>
        </a:spcAft>
        <a:buChar char="»"/>
        <a:defRPr kumimoji="1" sz="7800">
          <a:solidFill>
            <a:schemeClr val="tx1"/>
          </a:solidFill>
          <a:latin typeface="+mn-lt"/>
          <a:ea typeface="+mn-ea"/>
        </a:defRPr>
      </a:lvl6pPr>
      <a:lvl7pPr marL="9357020" indent="-824176" algn="l" defTabSz="3254615" rtl="0" fontAlgn="base">
        <a:spcBef>
          <a:spcPct val="20000"/>
        </a:spcBef>
        <a:spcAft>
          <a:spcPct val="0"/>
        </a:spcAft>
        <a:buChar char="»"/>
        <a:defRPr kumimoji="1" sz="7800">
          <a:solidFill>
            <a:schemeClr val="tx1"/>
          </a:solidFill>
          <a:latin typeface="+mn-lt"/>
          <a:ea typeface="+mn-ea"/>
        </a:defRPr>
      </a:lvl7pPr>
      <a:lvl8pPr marL="10367074" indent="-824176" algn="l" defTabSz="3254615" rtl="0" fontAlgn="base">
        <a:spcBef>
          <a:spcPct val="20000"/>
        </a:spcBef>
        <a:spcAft>
          <a:spcPct val="0"/>
        </a:spcAft>
        <a:buChar char="»"/>
        <a:defRPr kumimoji="1" sz="7800">
          <a:solidFill>
            <a:schemeClr val="tx1"/>
          </a:solidFill>
          <a:latin typeface="+mn-lt"/>
          <a:ea typeface="+mn-ea"/>
        </a:defRPr>
      </a:lvl8pPr>
      <a:lvl9pPr marL="11377127" indent="-824176" algn="l" defTabSz="3254615" rtl="0" fontAlgn="base">
        <a:spcBef>
          <a:spcPct val="20000"/>
        </a:spcBef>
        <a:spcAft>
          <a:spcPct val="0"/>
        </a:spcAft>
        <a:buChar char="»"/>
        <a:defRPr kumimoji="1" sz="7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10052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20107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030160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040212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50264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060319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070373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080428" algn="l" defTabSz="2020107" rtl="0" eaLnBrk="1" latinLnBrk="0" hangingPunct="1"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3555227" y="5799116"/>
            <a:ext cx="19167312" cy="15413800"/>
          </a:xfrm>
          <a:prstGeom prst="rect">
            <a:avLst/>
          </a:prstGeom>
        </p:spPr>
        <p:txBody>
          <a:bodyPr wrap="square" lIns="202012" tIns="101004" rIns="202012" bIns="101004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■こちらのテンプレートは</a:t>
            </a:r>
            <a:r>
              <a:rPr lang="en-US" altLang="ja-JP" dirty="0" smtClean="0"/>
              <a:t>B1</a:t>
            </a:r>
            <a:r>
              <a:rPr lang="ja-JP" altLang="en-US" dirty="0" smtClean="0"/>
              <a:t>サイズ用</a:t>
            </a:r>
            <a:r>
              <a:rPr lang="ja-JP" altLang="en-US" dirty="0" smtClean="0"/>
              <a:t>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14</cp:revision>
  <dcterms:created xsi:type="dcterms:W3CDTF">2011-04-13T05:25:09Z</dcterms:created>
  <dcterms:modified xsi:type="dcterms:W3CDTF">2020-01-16T04:35:44Z</dcterms:modified>
</cp:coreProperties>
</file>