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693400" cy="15122525"/>
  <p:notesSz cx="3143250" cy="48704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30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30" d="100"/>
          <a:sy n="30" d="100"/>
        </p:scale>
        <p:origin x="-1998" y="-78"/>
      </p:cViewPr>
      <p:guideLst>
        <p:guide orient="horz" pos="4763"/>
        <p:guide pos="33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781175" y="0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365125"/>
            <a:ext cx="1292225" cy="1827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4325" y="2312988"/>
            <a:ext cx="2514600" cy="219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781175" y="4625975"/>
            <a:ext cx="136207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B4096B2-22E6-400B-9B9E-01741246DFD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839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11E5A3-C30E-4518-8C08-5CCFEECC9975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688" y="4697413"/>
            <a:ext cx="9090025" cy="324167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375" y="8569325"/>
            <a:ext cx="7486650" cy="38639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40B38-0F2E-45AB-AA04-BFD3E557A4B6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47290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ED26A1-2060-466F-85B4-04D1D3B743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70542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550" y="9717088"/>
            <a:ext cx="9090025" cy="30035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550" y="6410325"/>
            <a:ext cx="9090025" cy="33067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A7497-BCB8-431C-8E14-DA60CD3C7983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2539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1813" y="3532188"/>
            <a:ext cx="4738687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22900" y="3532188"/>
            <a:ext cx="4738688" cy="9979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A840-F4FA-4E09-B663-1F5BFFA0E4BA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62854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988" y="604838"/>
            <a:ext cx="9623425" cy="252095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988" y="3384550"/>
            <a:ext cx="4724400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988" y="4795838"/>
            <a:ext cx="4724400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32425" y="3384550"/>
            <a:ext cx="4725988" cy="1411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32425" y="4795838"/>
            <a:ext cx="4725988" cy="8712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CC2-09BD-42CA-AE71-FC927909BA7F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270457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9DAF3-596F-4606-8DB8-AEFAF80287BC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77036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8D5C3-CAB3-4828-861C-A3F228B0F9D5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185725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988" y="601663"/>
            <a:ext cx="3517900" cy="25622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81475" y="601663"/>
            <a:ext cx="5976938" cy="129063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988" y="3163888"/>
            <a:ext cx="3517900" cy="10344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00BF23-5F98-497D-B17E-441BA1FE419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26948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500" y="10585450"/>
            <a:ext cx="6416675" cy="12493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500" y="1350963"/>
            <a:ext cx="6416675" cy="90741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500" y="11834813"/>
            <a:ext cx="6416675" cy="17748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85DD16-F6C6-4A7B-A00D-17621385DDBB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403462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6C3651-49A0-4960-9466-68DE90641E7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47342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54938" y="608013"/>
            <a:ext cx="2406650" cy="129032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1813" y="608013"/>
            <a:ext cx="7070725" cy="129032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85EA6-CFAB-42F8-A9AB-3E7198ACE1F8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xmlns="" val="392783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1813" y="608013"/>
            <a:ext cx="9629775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7471" tIns="73736" rIns="147471" bIns="737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1813" y="3532188"/>
            <a:ext cx="9629775" cy="997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7471" tIns="73736" rIns="147471" bIns="737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1813" y="13774738"/>
            <a:ext cx="24955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7471" tIns="73736" rIns="147471" bIns="73736" numCol="1" anchor="t" anchorCtr="0" compatLnSpc="1">
            <a:prstTxWarp prst="textNoShape">
              <a:avLst/>
            </a:prstTxWarp>
          </a:bodyPr>
          <a:lstStyle>
            <a:lvl1pPr defTabSz="1473200">
              <a:defRPr sz="25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2838" y="13774738"/>
            <a:ext cx="3387725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7471" tIns="73736" rIns="147471" bIns="73736" numCol="1" anchor="t" anchorCtr="0" compatLnSpc="1">
            <a:prstTxWarp prst="textNoShape">
              <a:avLst/>
            </a:prstTxWarp>
          </a:bodyPr>
          <a:lstStyle>
            <a:lvl1pPr algn="ctr" defTabSz="1473200">
              <a:defRPr sz="25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6038" y="13774738"/>
            <a:ext cx="249555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7471" tIns="73736" rIns="147471" bIns="73736" numCol="1" anchor="t" anchorCtr="0" compatLnSpc="1">
            <a:prstTxWarp prst="textNoShape">
              <a:avLst/>
            </a:prstTxWarp>
          </a:bodyPr>
          <a:lstStyle>
            <a:lvl1pPr algn="r" defTabSz="1473200">
              <a:defRPr sz="2500"/>
            </a:lvl1pPr>
          </a:lstStyle>
          <a:p>
            <a:fld id="{800A9DA1-850D-49C6-8284-77BFDAA87BD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defTabSz="1473200" rtl="0" fontAlgn="base">
        <a:spcBef>
          <a:spcPct val="0"/>
        </a:spcBef>
        <a:spcAft>
          <a:spcPct val="0"/>
        </a:spcAft>
        <a:defRPr kumimoji="1" sz="69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554038" indent="-554038" algn="l" defTabSz="1473200" rtl="0" fontAlgn="base">
        <a:spcBef>
          <a:spcPct val="20000"/>
        </a:spcBef>
        <a:spcAft>
          <a:spcPct val="0"/>
        </a:spcAft>
        <a:buChar char="•"/>
        <a:defRPr kumimoji="1" sz="5400">
          <a:solidFill>
            <a:schemeClr val="tx1"/>
          </a:solidFill>
          <a:latin typeface="+mn-lt"/>
          <a:ea typeface="+mn-ea"/>
          <a:cs typeface="+mn-cs"/>
        </a:defRPr>
      </a:lvl1pPr>
      <a:lvl2pPr marL="1201738" indent="-460375" algn="l" defTabSz="1473200" rtl="0" fontAlgn="base">
        <a:spcBef>
          <a:spcPct val="20000"/>
        </a:spcBef>
        <a:spcAft>
          <a:spcPct val="0"/>
        </a:spcAft>
        <a:buChar char="–"/>
        <a:defRPr kumimoji="1" sz="4500">
          <a:solidFill>
            <a:schemeClr val="tx1"/>
          </a:solidFill>
          <a:latin typeface="+mn-lt"/>
          <a:ea typeface="+mn-ea"/>
        </a:defRPr>
      </a:lvl2pPr>
      <a:lvl3pPr marL="1839913" indent="-366713" algn="l" defTabSz="1473200" rtl="0" fontAlgn="base">
        <a:spcBef>
          <a:spcPct val="20000"/>
        </a:spcBef>
        <a:spcAft>
          <a:spcPct val="0"/>
        </a:spcAft>
        <a:buChar char="•"/>
        <a:defRPr kumimoji="1" sz="4000">
          <a:solidFill>
            <a:schemeClr val="tx1"/>
          </a:solidFill>
          <a:latin typeface="+mn-lt"/>
          <a:ea typeface="+mn-ea"/>
        </a:defRPr>
      </a:lvl3pPr>
      <a:lvl4pPr marL="2581275" indent="-366713" algn="l" defTabSz="1473200" rtl="0" fontAlgn="base">
        <a:spcBef>
          <a:spcPct val="20000"/>
        </a:spcBef>
        <a:spcAft>
          <a:spcPct val="0"/>
        </a:spcAft>
        <a:buChar char="–"/>
        <a:defRPr kumimoji="1" sz="3500">
          <a:solidFill>
            <a:schemeClr val="tx1"/>
          </a:solidFill>
          <a:latin typeface="+mn-lt"/>
          <a:ea typeface="+mn-ea"/>
        </a:defRPr>
      </a:lvl4pPr>
      <a:lvl5pPr marL="3321050" indent="-373063" algn="l" defTabSz="1473200" rtl="0" fontAlgn="base">
        <a:spcBef>
          <a:spcPct val="20000"/>
        </a:spcBef>
        <a:spcAft>
          <a:spcPct val="0"/>
        </a:spcAft>
        <a:buChar char="»"/>
        <a:defRPr kumimoji="1" sz="3500">
          <a:solidFill>
            <a:schemeClr val="tx1"/>
          </a:solidFill>
          <a:latin typeface="+mn-lt"/>
          <a:ea typeface="+mn-ea"/>
        </a:defRPr>
      </a:lvl5pPr>
      <a:lvl6pPr marL="3778250" indent="-373063" algn="l" defTabSz="1473200" rtl="0" fontAlgn="base">
        <a:spcBef>
          <a:spcPct val="20000"/>
        </a:spcBef>
        <a:spcAft>
          <a:spcPct val="0"/>
        </a:spcAft>
        <a:buChar char="»"/>
        <a:defRPr kumimoji="1" sz="3500">
          <a:solidFill>
            <a:schemeClr val="tx1"/>
          </a:solidFill>
          <a:latin typeface="+mn-lt"/>
          <a:ea typeface="+mn-ea"/>
        </a:defRPr>
      </a:lvl6pPr>
      <a:lvl7pPr marL="4235450" indent="-373063" algn="l" defTabSz="1473200" rtl="0" fontAlgn="base">
        <a:spcBef>
          <a:spcPct val="20000"/>
        </a:spcBef>
        <a:spcAft>
          <a:spcPct val="0"/>
        </a:spcAft>
        <a:buChar char="»"/>
        <a:defRPr kumimoji="1" sz="3500">
          <a:solidFill>
            <a:schemeClr val="tx1"/>
          </a:solidFill>
          <a:latin typeface="+mn-lt"/>
          <a:ea typeface="+mn-ea"/>
        </a:defRPr>
      </a:lvl7pPr>
      <a:lvl8pPr marL="4692650" indent="-373063" algn="l" defTabSz="1473200" rtl="0" fontAlgn="base">
        <a:spcBef>
          <a:spcPct val="20000"/>
        </a:spcBef>
        <a:spcAft>
          <a:spcPct val="0"/>
        </a:spcAft>
        <a:buChar char="»"/>
        <a:defRPr kumimoji="1" sz="3500">
          <a:solidFill>
            <a:schemeClr val="tx1"/>
          </a:solidFill>
          <a:latin typeface="+mn-lt"/>
          <a:ea typeface="+mn-ea"/>
        </a:defRPr>
      </a:lvl8pPr>
      <a:lvl9pPr marL="5149850" indent="-373063" algn="l" defTabSz="1473200" rtl="0" fontAlgn="base">
        <a:spcBef>
          <a:spcPct val="20000"/>
        </a:spcBef>
        <a:spcAft>
          <a:spcPct val="0"/>
        </a:spcAft>
        <a:buChar char="»"/>
        <a:defRPr kumimoji="1" sz="3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450428" y="2364828"/>
            <a:ext cx="781969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 smtClean="0"/>
              <a:t>入稿前チェック</a:t>
            </a:r>
          </a:p>
          <a:p>
            <a:endParaRPr lang="ja-JP" altLang="en-US" dirty="0" smtClean="0"/>
          </a:p>
          <a:p>
            <a:endParaRPr lang="ja-JP" altLang="en-US" dirty="0" smtClean="0"/>
          </a:p>
          <a:p>
            <a:r>
              <a:rPr lang="ja-JP" altLang="en-US" dirty="0" smtClean="0"/>
              <a:t>■こちらのテンプレートはＡ３サイズ用テンプレートになります。</a:t>
            </a:r>
          </a:p>
          <a:p>
            <a:endParaRPr lang="ja-JP" altLang="en-US" dirty="0" smtClean="0"/>
          </a:p>
          <a:p>
            <a:r>
              <a:rPr lang="ja-JP" altLang="en-US" dirty="0" smtClean="0"/>
              <a:t>■画像は解像度の高いものをご使用ください。</a:t>
            </a:r>
          </a:p>
          <a:p>
            <a:r>
              <a:rPr lang="ja-JP" altLang="en-US" dirty="0" smtClean="0"/>
              <a:t>解像度が低いものは拡大印刷の際、仕上がりが粗くなります。</a:t>
            </a:r>
          </a:p>
          <a:p>
            <a:r>
              <a:rPr lang="en-US" dirty="0" smtClean="0"/>
              <a:t> </a:t>
            </a:r>
            <a:endParaRPr lang="ja-JP" altLang="en-US" dirty="0" smtClean="0"/>
          </a:p>
          <a:p>
            <a:r>
              <a:rPr lang="ja-JP" altLang="en-US" dirty="0" smtClean="0"/>
              <a:t>■入稿用データの保存</a:t>
            </a:r>
          </a:p>
          <a:p>
            <a:r>
              <a:rPr lang="en-US" dirty="0" smtClean="0"/>
              <a:t>PDF</a:t>
            </a:r>
            <a:r>
              <a:rPr lang="ja-JP" altLang="en-US" dirty="0" smtClean="0"/>
              <a:t>形式で保存。　「名前を付けて保存」　から、　</a:t>
            </a:r>
            <a:r>
              <a:rPr lang="en-US" dirty="0" smtClean="0"/>
              <a:t>Adobe PDF </a:t>
            </a:r>
            <a:r>
              <a:rPr lang="ja-JP" altLang="en-US" dirty="0" smtClean="0"/>
              <a:t>を選択します。</a:t>
            </a:r>
          </a:p>
          <a:p>
            <a:r>
              <a:rPr lang="ja-JP" altLang="en-US" dirty="0" smtClean="0"/>
              <a:t>保存した</a:t>
            </a:r>
            <a:r>
              <a:rPr lang="en-US" dirty="0" smtClean="0"/>
              <a:t>PDF</a:t>
            </a:r>
            <a:r>
              <a:rPr lang="ja-JP" altLang="en-US" dirty="0" smtClean="0"/>
              <a:t>ファイルを開いて、左下</a:t>
            </a:r>
            <a:r>
              <a:rPr lang="ja-JP" altLang="en-US" dirty="0" smtClean="0"/>
              <a:t>で</a:t>
            </a:r>
            <a:r>
              <a:rPr lang="ja-JP" altLang="en-US" dirty="0" smtClean="0"/>
              <a:t>サイズ</a:t>
            </a:r>
            <a:r>
              <a:rPr lang="ja-JP" altLang="en-US" dirty="0" smtClean="0"/>
              <a:t>の</a:t>
            </a:r>
            <a:r>
              <a:rPr lang="ja-JP" altLang="en-US" dirty="0" smtClean="0"/>
              <a:t>確認をしてください。</a:t>
            </a:r>
            <a:endParaRPr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73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40</Words>
  <Application>Microsoft Office PowerPoint</Application>
  <PresentationFormat>ユーザー設定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標準デザイン</vt:lpstr>
      <vt:lpstr>スライド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netdepop_op</cp:lastModifiedBy>
  <cp:revision>8</cp:revision>
  <dcterms:created xsi:type="dcterms:W3CDTF">2011-04-13T05:25:09Z</dcterms:created>
  <dcterms:modified xsi:type="dcterms:W3CDTF">2020-01-16T04:15:28Z</dcterms:modified>
</cp:coreProperties>
</file>