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386800" cy="30279975"/>
  <p:notesSz cx="3143250" cy="487045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5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824710" algn="l" rtl="0" fontAlgn="base">
      <a:spcBef>
        <a:spcPct val="0"/>
      </a:spcBef>
      <a:spcAft>
        <a:spcPct val="0"/>
      </a:spcAft>
      <a:defRPr kumimoji="1" sz="5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1649421" algn="l" rtl="0" fontAlgn="base">
      <a:spcBef>
        <a:spcPct val="0"/>
      </a:spcBef>
      <a:spcAft>
        <a:spcPct val="0"/>
      </a:spcAft>
      <a:defRPr kumimoji="1" sz="5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2474131" algn="l" rtl="0" fontAlgn="base">
      <a:spcBef>
        <a:spcPct val="0"/>
      </a:spcBef>
      <a:spcAft>
        <a:spcPct val="0"/>
      </a:spcAft>
      <a:defRPr kumimoji="1" sz="5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3298840" algn="l" rtl="0" fontAlgn="base">
      <a:spcBef>
        <a:spcPct val="0"/>
      </a:spcBef>
      <a:spcAft>
        <a:spcPct val="0"/>
      </a:spcAft>
      <a:defRPr kumimoji="1" sz="5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4123550" algn="l" defTabSz="1649421" rtl="0" eaLnBrk="1" latinLnBrk="0" hangingPunct="1">
      <a:defRPr kumimoji="1" sz="5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4948261" algn="l" defTabSz="1649421" rtl="0" eaLnBrk="1" latinLnBrk="0" hangingPunct="1">
      <a:defRPr kumimoji="1" sz="5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5772971" algn="l" defTabSz="1649421" rtl="0" eaLnBrk="1" latinLnBrk="0" hangingPunct="1">
      <a:defRPr kumimoji="1" sz="5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6597682" algn="l" defTabSz="1649421" rtl="0" eaLnBrk="1" latinLnBrk="0" hangingPunct="1">
      <a:defRPr kumimoji="1" sz="5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15" d="100"/>
          <a:sy n="15" d="100"/>
        </p:scale>
        <p:origin x="-2034" y="-126"/>
      </p:cViewPr>
      <p:guideLst>
        <p:guide orient="horz" pos="9537"/>
        <p:guide pos="674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781175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7100" y="365125"/>
            <a:ext cx="1289050" cy="1827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14325" y="2312988"/>
            <a:ext cx="2514600" cy="219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81175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4096B2-22E6-400B-9B9E-01741246DFD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839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824710" algn="l" rtl="0" fontAlgn="base">
      <a:spcBef>
        <a:spcPct val="3000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1649421" algn="l" rtl="0" fontAlgn="base">
      <a:spcBef>
        <a:spcPct val="3000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2474131" algn="l" rtl="0" fontAlgn="base">
      <a:spcBef>
        <a:spcPct val="3000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3298840" algn="l" rtl="0" fontAlgn="base">
      <a:spcBef>
        <a:spcPct val="3000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4123550" algn="l" defTabSz="164942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4948261" algn="l" defTabSz="164942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5772971" algn="l" defTabSz="164942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6597682" algn="l" defTabSz="1649421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11E5A3-C30E-4518-8C08-5CCFEECC9975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7100" y="365125"/>
            <a:ext cx="1289050" cy="1827213"/>
          </a:xfrm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3377" y="9405677"/>
            <a:ext cx="18180050" cy="6490836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206750" y="17158443"/>
            <a:ext cx="14973301" cy="7736873"/>
          </a:xfrm>
        </p:spPr>
        <p:txBody>
          <a:bodyPr/>
          <a:lstStyle>
            <a:lvl1pPr marL="0" indent="0" algn="ctr">
              <a:buNone/>
              <a:defRPr/>
            </a:lvl1pPr>
            <a:lvl2pPr marL="824710" indent="0" algn="ctr">
              <a:buNone/>
              <a:defRPr/>
            </a:lvl2pPr>
            <a:lvl3pPr marL="1649421" indent="0" algn="ctr">
              <a:buNone/>
              <a:defRPr/>
            </a:lvl3pPr>
            <a:lvl4pPr marL="2474131" indent="0" algn="ctr">
              <a:buNone/>
              <a:defRPr/>
            </a:lvl4pPr>
            <a:lvl5pPr marL="3298840" indent="0" algn="ctr">
              <a:buNone/>
              <a:defRPr/>
            </a:lvl5pPr>
            <a:lvl6pPr marL="4123550" indent="0" algn="ctr">
              <a:buNone/>
              <a:defRPr/>
            </a:lvl6pPr>
            <a:lvl7pPr marL="4948261" indent="0" algn="ctr">
              <a:buNone/>
              <a:defRPr/>
            </a:lvl7pPr>
            <a:lvl8pPr marL="5772971" indent="0" algn="ctr">
              <a:buNone/>
              <a:defRPr/>
            </a:lvl8pPr>
            <a:lvl9pPr marL="6597682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40B38-0F2E-45AB-AA04-BFD3E557A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4729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D26A1-2060-466F-85B4-04D1D3B743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70542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89101" y="19456618"/>
            <a:ext cx="18180050" cy="6014037"/>
          </a:xfrm>
        </p:spPr>
        <p:txBody>
          <a:bodyPr anchor="t"/>
          <a:lstStyle>
            <a:lvl1pPr algn="l">
              <a:defRPr sz="72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689101" y="12835456"/>
            <a:ext cx="18180050" cy="6621164"/>
          </a:xfrm>
        </p:spPr>
        <p:txBody>
          <a:bodyPr anchor="b"/>
          <a:lstStyle>
            <a:lvl1pPr marL="0" indent="0">
              <a:buNone/>
              <a:defRPr sz="3500"/>
            </a:lvl1pPr>
            <a:lvl2pPr marL="824710" indent="0">
              <a:buNone/>
              <a:defRPr sz="3300"/>
            </a:lvl2pPr>
            <a:lvl3pPr marL="1649421" indent="0">
              <a:buNone/>
              <a:defRPr sz="2800"/>
            </a:lvl3pPr>
            <a:lvl4pPr marL="2474131" indent="0">
              <a:buNone/>
              <a:defRPr sz="2500"/>
            </a:lvl4pPr>
            <a:lvl5pPr marL="3298840" indent="0">
              <a:buNone/>
              <a:defRPr sz="2500"/>
            </a:lvl5pPr>
            <a:lvl6pPr marL="4123550" indent="0">
              <a:buNone/>
              <a:defRPr sz="2500"/>
            </a:lvl6pPr>
            <a:lvl7pPr marL="4948261" indent="0">
              <a:buNone/>
              <a:defRPr sz="2500"/>
            </a:lvl7pPr>
            <a:lvl8pPr marL="5772971" indent="0">
              <a:buNone/>
              <a:defRPr sz="2500"/>
            </a:lvl8pPr>
            <a:lvl9pPr marL="6597682" indent="0">
              <a:buNone/>
              <a:defRPr sz="2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A7497-BCB8-431C-8E14-DA60CD3C798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25397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063630" y="7072535"/>
            <a:ext cx="9477374" cy="19981097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5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0845802" y="7072535"/>
            <a:ext cx="9477377" cy="19981097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500"/>
            </a:lvl3pPr>
            <a:lvl4pPr>
              <a:defRPr sz="3300"/>
            </a:lvl4pPr>
            <a:lvl5pPr>
              <a:defRPr sz="3300"/>
            </a:lvl5pPr>
            <a:lvl6pPr>
              <a:defRPr sz="3300"/>
            </a:lvl6pPr>
            <a:lvl7pPr>
              <a:defRPr sz="3300"/>
            </a:lvl7pPr>
            <a:lvl8pPr>
              <a:defRPr sz="3300"/>
            </a:lvl8pPr>
            <a:lvl9pPr>
              <a:defRPr sz="33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7A840-F4FA-4E09-B663-1F5BFFA0E4BA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66285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9978" y="1211074"/>
            <a:ext cx="19246849" cy="5047722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069978" y="6776917"/>
            <a:ext cx="9448801" cy="2825836"/>
          </a:xfrm>
        </p:spPr>
        <p:txBody>
          <a:bodyPr anchor="b"/>
          <a:lstStyle>
            <a:lvl1pPr marL="0" indent="0">
              <a:buNone/>
              <a:defRPr sz="4400" b="1"/>
            </a:lvl1pPr>
            <a:lvl2pPr marL="824710" indent="0">
              <a:buNone/>
              <a:defRPr sz="3500" b="1"/>
            </a:lvl2pPr>
            <a:lvl3pPr marL="1649421" indent="0">
              <a:buNone/>
              <a:defRPr sz="3300" b="1"/>
            </a:lvl3pPr>
            <a:lvl4pPr marL="2474131" indent="0">
              <a:buNone/>
              <a:defRPr sz="2800" b="1"/>
            </a:lvl4pPr>
            <a:lvl5pPr marL="3298840" indent="0">
              <a:buNone/>
              <a:defRPr sz="2800" b="1"/>
            </a:lvl5pPr>
            <a:lvl6pPr marL="4123550" indent="0">
              <a:buNone/>
              <a:defRPr sz="2800" b="1"/>
            </a:lvl6pPr>
            <a:lvl7pPr marL="4948261" indent="0">
              <a:buNone/>
              <a:defRPr sz="2800" b="1"/>
            </a:lvl7pPr>
            <a:lvl8pPr marL="5772971" indent="0">
              <a:buNone/>
              <a:defRPr sz="2800" b="1"/>
            </a:lvl8pPr>
            <a:lvl9pPr marL="6597682" indent="0">
              <a:buNone/>
              <a:defRPr sz="28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069978" y="9602751"/>
            <a:ext cx="9448801" cy="17444521"/>
          </a:xfrm>
        </p:spPr>
        <p:txBody>
          <a:bodyPr/>
          <a:lstStyle>
            <a:lvl1pPr>
              <a:defRPr sz="4400"/>
            </a:lvl1pPr>
            <a:lvl2pPr>
              <a:defRPr sz="35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864850" y="6776917"/>
            <a:ext cx="9451976" cy="2825836"/>
          </a:xfrm>
        </p:spPr>
        <p:txBody>
          <a:bodyPr anchor="b"/>
          <a:lstStyle>
            <a:lvl1pPr marL="0" indent="0">
              <a:buNone/>
              <a:defRPr sz="4400" b="1"/>
            </a:lvl1pPr>
            <a:lvl2pPr marL="824710" indent="0">
              <a:buNone/>
              <a:defRPr sz="3500" b="1"/>
            </a:lvl2pPr>
            <a:lvl3pPr marL="1649421" indent="0">
              <a:buNone/>
              <a:defRPr sz="3300" b="1"/>
            </a:lvl3pPr>
            <a:lvl4pPr marL="2474131" indent="0">
              <a:buNone/>
              <a:defRPr sz="2800" b="1"/>
            </a:lvl4pPr>
            <a:lvl5pPr marL="3298840" indent="0">
              <a:buNone/>
              <a:defRPr sz="2800" b="1"/>
            </a:lvl5pPr>
            <a:lvl6pPr marL="4123550" indent="0">
              <a:buNone/>
              <a:defRPr sz="2800" b="1"/>
            </a:lvl6pPr>
            <a:lvl7pPr marL="4948261" indent="0">
              <a:buNone/>
              <a:defRPr sz="2800" b="1"/>
            </a:lvl7pPr>
            <a:lvl8pPr marL="5772971" indent="0">
              <a:buNone/>
              <a:defRPr sz="2800" b="1"/>
            </a:lvl8pPr>
            <a:lvl9pPr marL="6597682" indent="0">
              <a:buNone/>
              <a:defRPr sz="28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10864850" y="9602751"/>
            <a:ext cx="9451976" cy="17444521"/>
          </a:xfrm>
        </p:spPr>
        <p:txBody>
          <a:bodyPr/>
          <a:lstStyle>
            <a:lvl1pPr>
              <a:defRPr sz="4400"/>
            </a:lvl1pPr>
            <a:lvl2pPr>
              <a:defRPr sz="35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21CC2-09BD-42CA-AE71-FC927909BA7F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27045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9DAF3-596F-4606-8DB8-AEFAF80287BC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77036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8D5C3-CAB3-4828-861C-A3F228B0F9D5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185725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9978" y="1204716"/>
            <a:ext cx="7035799" cy="5130368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62950" y="1204717"/>
            <a:ext cx="11953876" cy="25842556"/>
          </a:xfrm>
        </p:spPr>
        <p:txBody>
          <a:bodyPr/>
          <a:lstStyle>
            <a:lvl1pPr>
              <a:defRPr sz="5800"/>
            </a:lvl1pPr>
            <a:lvl2pPr>
              <a:defRPr sz="5100"/>
            </a:lvl2pPr>
            <a:lvl3pPr>
              <a:defRPr sz="4400"/>
            </a:lvl3pPr>
            <a:lvl4pPr>
              <a:defRPr sz="3500"/>
            </a:lvl4pPr>
            <a:lvl5pPr>
              <a:defRPr sz="3500"/>
            </a:lvl5pPr>
            <a:lvl6pPr>
              <a:defRPr sz="3500"/>
            </a:lvl6pPr>
            <a:lvl7pPr>
              <a:defRPr sz="3500"/>
            </a:lvl7pPr>
            <a:lvl8pPr>
              <a:defRPr sz="3500"/>
            </a:lvl8pPr>
            <a:lvl9pPr>
              <a:defRPr sz="3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069978" y="6335084"/>
            <a:ext cx="7035799" cy="20712189"/>
          </a:xfrm>
        </p:spPr>
        <p:txBody>
          <a:bodyPr/>
          <a:lstStyle>
            <a:lvl1pPr marL="0" indent="0">
              <a:buNone/>
              <a:defRPr sz="2500"/>
            </a:lvl1pPr>
            <a:lvl2pPr marL="824710" indent="0">
              <a:buNone/>
              <a:defRPr sz="2100"/>
            </a:lvl2pPr>
            <a:lvl3pPr marL="1649421" indent="0">
              <a:buNone/>
              <a:defRPr sz="1800"/>
            </a:lvl3pPr>
            <a:lvl4pPr marL="2474131" indent="0">
              <a:buNone/>
              <a:defRPr sz="1600"/>
            </a:lvl4pPr>
            <a:lvl5pPr marL="3298840" indent="0">
              <a:buNone/>
              <a:defRPr sz="1600"/>
            </a:lvl5pPr>
            <a:lvl6pPr marL="4123550" indent="0">
              <a:buNone/>
              <a:defRPr sz="1600"/>
            </a:lvl6pPr>
            <a:lvl7pPr marL="4948261" indent="0">
              <a:buNone/>
              <a:defRPr sz="1600"/>
            </a:lvl7pPr>
            <a:lvl8pPr marL="5772971" indent="0">
              <a:buNone/>
              <a:defRPr sz="1600"/>
            </a:lvl8pPr>
            <a:lvl9pPr marL="6597682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0BF23-5F98-497D-B17E-441BA1FE419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269480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91003" y="21195348"/>
            <a:ext cx="12833350" cy="2501612"/>
          </a:xfrm>
        </p:spPr>
        <p:txBody>
          <a:bodyPr anchor="b"/>
          <a:lstStyle>
            <a:lvl1pPr algn="l">
              <a:defRPr sz="35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191003" y="2705047"/>
            <a:ext cx="12833350" cy="18169256"/>
          </a:xfrm>
        </p:spPr>
        <p:txBody>
          <a:bodyPr/>
          <a:lstStyle>
            <a:lvl1pPr marL="0" indent="0">
              <a:buNone/>
              <a:defRPr sz="5800"/>
            </a:lvl1pPr>
            <a:lvl2pPr marL="824710" indent="0">
              <a:buNone/>
              <a:defRPr sz="5100"/>
            </a:lvl2pPr>
            <a:lvl3pPr marL="1649421" indent="0">
              <a:buNone/>
              <a:defRPr sz="4400"/>
            </a:lvl3pPr>
            <a:lvl4pPr marL="2474131" indent="0">
              <a:buNone/>
              <a:defRPr sz="3500"/>
            </a:lvl4pPr>
            <a:lvl5pPr marL="3298840" indent="0">
              <a:buNone/>
              <a:defRPr sz="3500"/>
            </a:lvl5pPr>
            <a:lvl6pPr marL="4123550" indent="0">
              <a:buNone/>
              <a:defRPr sz="3500"/>
            </a:lvl6pPr>
            <a:lvl7pPr marL="4948261" indent="0">
              <a:buNone/>
              <a:defRPr sz="3500"/>
            </a:lvl7pPr>
            <a:lvl8pPr marL="5772971" indent="0">
              <a:buNone/>
              <a:defRPr sz="3500"/>
            </a:lvl8pPr>
            <a:lvl9pPr marL="6597682" indent="0">
              <a:buNone/>
              <a:defRPr sz="35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191003" y="23696959"/>
            <a:ext cx="12833350" cy="3553750"/>
          </a:xfrm>
        </p:spPr>
        <p:txBody>
          <a:bodyPr/>
          <a:lstStyle>
            <a:lvl1pPr marL="0" indent="0">
              <a:buNone/>
              <a:defRPr sz="2500"/>
            </a:lvl1pPr>
            <a:lvl2pPr marL="824710" indent="0">
              <a:buNone/>
              <a:defRPr sz="2100"/>
            </a:lvl2pPr>
            <a:lvl3pPr marL="1649421" indent="0">
              <a:buNone/>
              <a:defRPr sz="1800"/>
            </a:lvl3pPr>
            <a:lvl4pPr marL="2474131" indent="0">
              <a:buNone/>
              <a:defRPr sz="1600"/>
            </a:lvl4pPr>
            <a:lvl5pPr marL="3298840" indent="0">
              <a:buNone/>
              <a:defRPr sz="1600"/>
            </a:lvl5pPr>
            <a:lvl6pPr marL="4123550" indent="0">
              <a:buNone/>
              <a:defRPr sz="1600"/>
            </a:lvl6pPr>
            <a:lvl7pPr marL="4948261" indent="0">
              <a:buNone/>
              <a:defRPr sz="1600"/>
            </a:lvl7pPr>
            <a:lvl8pPr marL="5772971" indent="0">
              <a:buNone/>
              <a:defRPr sz="1600"/>
            </a:lvl8pPr>
            <a:lvl9pPr marL="6597682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5DD16-F6C6-4A7B-A00D-17621385DDBB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403462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C3651-49A0-4960-9466-68DE90641E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47342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5509875" y="1217431"/>
            <a:ext cx="4813300" cy="25836199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063626" y="1217431"/>
            <a:ext cx="14141451" cy="25836199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85EA6-CFAB-42F8-A9AB-3E7198ACE1F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392783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3628" y="1217431"/>
            <a:ext cx="19259551" cy="504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66012" tIns="133007" rIns="266012" bIns="1330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3628" y="7072535"/>
            <a:ext cx="19259551" cy="19981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66012" tIns="133007" rIns="266012" bIns="1330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3626" y="27581289"/>
            <a:ext cx="4991100" cy="209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66012" tIns="133007" rIns="266012" bIns="133007" numCol="1" anchor="t" anchorCtr="0" compatLnSpc="1">
            <a:prstTxWarp prst="textNoShape">
              <a:avLst/>
            </a:prstTxWarp>
          </a:bodyPr>
          <a:lstStyle>
            <a:lvl1pPr defTabSz="2657399">
              <a:defRPr sz="45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05679" y="27581289"/>
            <a:ext cx="6775450" cy="209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66012" tIns="133007" rIns="266012" bIns="133007" numCol="1" anchor="t" anchorCtr="0" compatLnSpc="1">
            <a:prstTxWarp prst="textNoShape">
              <a:avLst/>
            </a:prstTxWarp>
          </a:bodyPr>
          <a:lstStyle>
            <a:lvl1pPr algn="ctr" defTabSz="2657399">
              <a:defRPr sz="45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332077" y="27581289"/>
            <a:ext cx="4991100" cy="209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66012" tIns="133007" rIns="266012" bIns="133007" numCol="1" anchor="t" anchorCtr="0" compatLnSpc="1">
            <a:prstTxWarp prst="textNoShape">
              <a:avLst/>
            </a:prstTxWarp>
          </a:bodyPr>
          <a:lstStyle>
            <a:lvl1pPr algn="r" defTabSz="2657399">
              <a:defRPr sz="4500"/>
            </a:lvl1pPr>
          </a:lstStyle>
          <a:p>
            <a:fld id="{800A9DA1-850D-49C6-8284-77BFDAA87BD8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657399" rtl="0" fontAlgn="base">
        <a:spcBef>
          <a:spcPct val="0"/>
        </a:spcBef>
        <a:spcAft>
          <a:spcPct val="0"/>
        </a:spcAft>
        <a:defRPr kumimoji="1" sz="12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2657399" rtl="0" fontAlgn="base">
        <a:spcBef>
          <a:spcPct val="0"/>
        </a:spcBef>
        <a:spcAft>
          <a:spcPct val="0"/>
        </a:spcAft>
        <a:defRPr kumimoji="1" sz="125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2657399" rtl="0" fontAlgn="base">
        <a:spcBef>
          <a:spcPct val="0"/>
        </a:spcBef>
        <a:spcAft>
          <a:spcPct val="0"/>
        </a:spcAft>
        <a:defRPr kumimoji="1" sz="125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2657399" rtl="0" fontAlgn="base">
        <a:spcBef>
          <a:spcPct val="0"/>
        </a:spcBef>
        <a:spcAft>
          <a:spcPct val="0"/>
        </a:spcAft>
        <a:defRPr kumimoji="1" sz="125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2657399" rtl="0" fontAlgn="base">
        <a:spcBef>
          <a:spcPct val="0"/>
        </a:spcBef>
        <a:spcAft>
          <a:spcPct val="0"/>
        </a:spcAft>
        <a:defRPr kumimoji="1" sz="12500">
          <a:solidFill>
            <a:schemeClr val="tx2"/>
          </a:solidFill>
          <a:latin typeface="Arial" charset="0"/>
          <a:ea typeface="ＭＳ Ｐゴシック" charset="-128"/>
        </a:defRPr>
      </a:lvl5pPr>
      <a:lvl6pPr marL="824710" algn="ctr" defTabSz="2657399" rtl="0" fontAlgn="base">
        <a:spcBef>
          <a:spcPct val="0"/>
        </a:spcBef>
        <a:spcAft>
          <a:spcPct val="0"/>
        </a:spcAft>
        <a:defRPr kumimoji="1" sz="12500">
          <a:solidFill>
            <a:schemeClr val="tx2"/>
          </a:solidFill>
          <a:latin typeface="Arial" charset="0"/>
          <a:ea typeface="ＭＳ Ｐゴシック" charset="-128"/>
        </a:defRPr>
      </a:lvl6pPr>
      <a:lvl7pPr marL="1649421" algn="ctr" defTabSz="2657399" rtl="0" fontAlgn="base">
        <a:spcBef>
          <a:spcPct val="0"/>
        </a:spcBef>
        <a:spcAft>
          <a:spcPct val="0"/>
        </a:spcAft>
        <a:defRPr kumimoji="1" sz="12500">
          <a:solidFill>
            <a:schemeClr val="tx2"/>
          </a:solidFill>
          <a:latin typeface="Arial" charset="0"/>
          <a:ea typeface="ＭＳ Ｐゴシック" charset="-128"/>
        </a:defRPr>
      </a:lvl7pPr>
      <a:lvl8pPr marL="2474131" algn="ctr" defTabSz="2657399" rtl="0" fontAlgn="base">
        <a:spcBef>
          <a:spcPct val="0"/>
        </a:spcBef>
        <a:spcAft>
          <a:spcPct val="0"/>
        </a:spcAft>
        <a:defRPr kumimoji="1" sz="12500">
          <a:solidFill>
            <a:schemeClr val="tx2"/>
          </a:solidFill>
          <a:latin typeface="Arial" charset="0"/>
          <a:ea typeface="ＭＳ Ｐゴシック" charset="-128"/>
        </a:defRPr>
      </a:lvl8pPr>
      <a:lvl9pPr marL="3298840" algn="ctr" defTabSz="2657399" rtl="0" fontAlgn="base">
        <a:spcBef>
          <a:spcPct val="0"/>
        </a:spcBef>
        <a:spcAft>
          <a:spcPct val="0"/>
        </a:spcAft>
        <a:defRPr kumimoji="1" sz="125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999389" indent="-999389" algn="l" defTabSz="2657399" rtl="0" fontAlgn="base">
        <a:spcBef>
          <a:spcPct val="20000"/>
        </a:spcBef>
        <a:spcAft>
          <a:spcPct val="0"/>
        </a:spcAft>
        <a:buChar char="•"/>
        <a:defRPr kumimoji="1" sz="9800">
          <a:solidFill>
            <a:schemeClr val="tx1"/>
          </a:solidFill>
          <a:latin typeface="+mn-lt"/>
          <a:ea typeface="+mn-ea"/>
          <a:cs typeface="+mn-cs"/>
        </a:defRPr>
      </a:lvl1pPr>
      <a:lvl2pPr marL="2167728" indent="-830437" algn="l" defTabSz="2657399" rtl="0" fontAlgn="base">
        <a:spcBef>
          <a:spcPct val="20000"/>
        </a:spcBef>
        <a:spcAft>
          <a:spcPct val="0"/>
        </a:spcAft>
        <a:buChar char="–"/>
        <a:defRPr kumimoji="1" sz="8100">
          <a:solidFill>
            <a:schemeClr val="tx1"/>
          </a:solidFill>
          <a:latin typeface="+mn-lt"/>
          <a:ea typeface="+mn-ea"/>
        </a:defRPr>
      </a:lvl2pPr>
      <a:lvl3pPr marL="3318886" indent="-661487" algn="l" defTabSz="2657399" rtl="0" fontAlgn="base">
        <a:spcBef>
          <a:spcPct val="20000"/>
        </a:spcBef>
        <a:spcAft>
          <a:spcPct val="0"/>
        </a:spcAft>
        <a:buChar char="•"/>
        <a:defRPr kumimoji="1" sz="7200">
          <a:solidFill>
            <a:schemeClr val="tx1"/>
          </a:solidFill>
          <a:latin typeface="+mn-lt"/>
          <a:ea typeface="+mn-ea"/>
        </a:defRPr>
      </a:lvl3pPr>
      <a:lvl4pPr marL="4656176" indent="-661487" algn="l" defTabSz="2657399" rtl="0" fontAlgn="base">
        <a:spcBef>
          <a:spcPct val="20000"/>
        </a:spcBef>
        <a:spcAft>
          <a:spcPct val="0"/>
        </a:spcAft>
        <a:buChar char="–"/>
        <a:defRPr kumimoji="1" sz="6400">
          <a:solidFill>
            <a:schemeClr val="tx1"/>
          </a:solidFill>
          <a:latin typeface="+mn-lt"/>
          <a:ea typeface="+mn-ea"/>
        </a:defRPr>
      </a:lvl4pPr>
      <a:lvl5pPr marL="5990602" indent="-672941" algn="l" defTabSz="2657399" rtl="0" fontAlgn="base">
        <a:spcBef>
          <a:spcPct val="20000"/>
        </a:spcBef>
        <a:spcAft>
          <a:spcPct val="0"/>
        </a:spcAft>
        <a:buChar char="»"/>
        <a:defRPr kumimoji="1" sz="6400">
          <a:solidFill>
            <a:schemeClr val="tx1"/>
          </a:solidFill>
          <a:latin typeface="+mn-lt"/>
          <a:ea typeface="+mn-ea"/>
        </a:defRPr>
      </a:lvl5pPr>
      <a:lvl6pPr marL="6815313" indent="-672941" algn="l" defTabSz="2657399" rtl="0" fontAlgn="base">
        <a:spcBef>
          <a:spcPct val="20000"/>
        </a:spcBef>
        <a:spcAft>
          <a:spcPct val="0"/>
        </a:spcAft>
        <a:buChar char="»"/>
        <a:defRPr kumimoji="1" sz="6400">
          <a:solidFill>
            <a:schemeClr val="tx1"/>
          </a:solidFill>
          <a:latin typeface="+mn-lt"/>
          <a:ea typeface="+mn-ea"/>
        </a:defRPr>
      </a:lvl6pPr>
      <a:lvl7pPr marL="7640023" indent="-672941" algn="l" defTabSz="2657399" rtl="0" fontAlgn="base">
        <a:spcBef>
          <a:spcPct val="20000"/>
        </a:spcBef>
        <a:spcAft>
          <a:spcPct val="0"/>
        </a:spcAft>
        <a:buChar char="»"/>
        <a:defRPr kumimoji="1" sz="6400">
          <a:solidFill>
            <a:schemeClr val="tx1"/>
          </a:solidFill>
          <a:latin typeface="+mn-lt"/>
          <a:ea typeface="+mn-ea"/>
        </a:defRPr>
      </a:lvl7pPr>
      <a:lvl8pPr marL="8464733" indent="-672941" algn="l" defTabSz="2657399" rtl="0" fontAlgn="base">
        <a:spcBef>
          <a:spcPct val="20000"/>
        </a:spcBef>
        <a:spcAft>
          <a:spcPct val="0"/>
        </a:spcAft>
        <a:buChar char="»"/>
        <a:defRPr kumimoji="1" sz="6400">
          <a:solidFill>
            <a:schemeClr val="tx1"/>
          </a:solidFill>
          <a:latin typeface="+mn-lt"/>
          <a:ea typeface="+mn-ea"/>
        </a:defRPr>
      </a:lvl8pPr>
      <a:lvl9pPr marL="9289444" indent="-672941" algn="l" defTabSz="2657399" rtl="0" fontAlgn="base">
        <a:spcBef>
          <a:spcPct val="20000"/>
        </a:spcBef>
        <a:spcAft>
          <a:spcPct val="0"/>
        </a:spcAft>
        <a:buChar char="»"/>
        <a:defRPr kumimoji="1" sz="6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1649421" rtl="0" eaLnBrk="1" latinLnBrk="0" hangingPunct="1"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824710" algn="l" defTabSz="1649421" rtl="0" eaLnBrk="1" latinLnBrk="0" hangingPunct="1"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649421" algn="l" defTabSz="1649421" rtl="0" eaLnBrk="1" latinLnBrk="0" hangingPunct="1"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474131" algn="l" defTabSz="1649421" rtl="0" eaLnBrk="1" latinLnBrk="0" hangingPunct="1"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298840" algn="l" defTabSz="1649421" rtl="0" eaLnBrk="1" latinLnBrk="0" hangingPunct="1"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123550" algn="l" defTabSz="1649421" rtl="0" eaLnBrk="1" latinLnBrk="0" hangingPunct="1"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948261" algn="l" defTabSz="1649421" rtl="0" eaLnBrk="1" latinLnBrk="0" hangingPunct="1"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772971" algn="l" defTabSz="1649421" rtl="0" eaLnBrk="1" latinLnBrk="0" hangingPunct="1"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597682" algn="l" defTabSz="1649421" rtl="0" eaLnBrk="1" latinLnBrk="0" hangingPunct="1">
        <a:defRPr kumimoji="1" sz="3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2900856" y="4735117"/>
            <a:ext cx="15639393" cy="12585737"/>
          </a:xfrm>
          <a:prstGeom prst="rect">
            <a:avLst/>
          </a:prstGeom>
        </p:spPr>
        <p:txBody>
          <a:bodyPr wrap="square" lIns="164943" tIns="82471" rIns="164943" bIns="82471">
            <a:spAutoFit/>
          </a:bodyPr>
          <a:lstStyle/>
          <a:p>
            <a:r>
              <a:rPr lang="ja-JP" altLang="en-US" dirty="0" smtClean="0"/>
              <a:t>入稿前チェック</a:t>
            </a:r>
          </a:p>
          <a:p>
            <a:endParaRPr lang="ja-JP" altLang="en-US" dirty="0" smtClean="0"/>
          </a:p>
          <a:p>
            <a:endParaRPr lang="ja-JP" altLang="en-US" dirty="0" smtClean="0"/>
          </a:p>
          <a:p>
            <a:r>
              <a:rPr lang="ja-JP" altLang="en-US" dirty="0" smtClean="0"/>
              <a:t>■こちらのテンプレート</a:t>
            </a:r>
            <a:r>
              <a:rPr lang="ja-JP" altLang="en-US" dirty="0" smtClean="0"/>
              <a:t>は</a:t>
            </a:r>
            <a:r>
              <a:rPr lang="ja-JP" altLang="en-US" dirty="0" smtClean="0"/>
              <a:t>Ａ</a:t>
            </a:r>
            <a:r>
              <a:rPr lang="en-US" altLang="ja-JP" dirty="0" smtClean="0"/>
              <a:t>1</a:t>
            </a:r>
            <a:r>
              <a:rPr lang="ja-JP" altLang="en-US" dirty="0" smtClean="0"/>
              <a:t>サイズ用</a:t>
            </a:r>
            <a:r>
              <a:rPr lang="ja-JP" altLang="en-US" dirty="0" smtClean="0"/>
              <a:t>テンプレートになります。</a:t>
            </a:r>
          </a:p>
          <a:p>
            <a:endParaRPr lang="ja-JP" altLang="en-US" dirty="0" smtClean="0"/>
          </a:p>
          <a:p>
            <a:r>
              <a:rPr lang="ja-JP" altLang="en-US" dirty="0" smtClean="0"/>
              <a:t>■画像は解像度の高いものをご使用ください。</a:t>
            </a:r>
          </a:p>
          <a:p>
            <a:r>
              <a:rPr lang="ja-JP" altLang="en-US" dirty="0" smtClean="0"/>
              <a:t>解像度が低いものは拡大印刷の際、仕上がりが粗くなります。</a:t>
            </a:r>
          </a:p>
          <a:p>
            <a:r>
              <a:rPr lang="en-US" dirty="0" smtClean="0"/>
              <a:t> </a:t>
            </a:r>
            <a:endParaRPr lang="ja-JP" altLang="en-US" dirty="0" smtClean="0"/>
          </a:p>
          <a:p>
            <a:r>
              <a:rPr lang="ja-JP" altLang="en-US" dirty="0" smtClean="0"/>
              <a:t>■入稿用データの保存</a:t>
            </a:r>
          </a:p>
          <a:p>
            <a:r>
              <a:rPr lang="en-US" dirty="0" smtClean="0"/>
              <a:t>PDF</a:t>
            </a:r>
            <a:r>
              <a:rPr lang="ja-JP" altLang="en-US" dirty="0" smtClean="0"/>
              <a:t>形式で保存。　「名前を付けて保存」　から、　</a:t>
            </a:r>
            <a:r>
              <a:rPr lang="en-US" dirty="0" smtClean="0"/>
              <a:t>Adobe PDF </a:t>
            </a:r>
            <a:r>
              <a:rPr lang="ja-JP" altLang="en-US" dirty="0" smtClean="0"/>
              <a:t>を選択します。</a:t>
            </a:r>
          </a:p>
          <a:p>
            <a:r>
              <a:rPr lang="ja-JP" altLang="en-US" dirty="0" smtClean="0"/>
              <a:t>保存した</a:t>
            </a:r>
            <a:r>
              <a:rPr lang="en-US" dirty="0" smtClean="0"/>
              <a:t>PDF</a:t>
            </a:r>
            <a:r>
              <a:rPr lang="ja-JP" altLang="en-US" dirty="0" smtClean="0"/>
              <a:t>ファイルを開いて、左下でサイズの確認をしてください。</a:t>
            </a:r>
            <a:endParaRPr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41</Words>
  <Application>Microsoft Office PowerPoint</Application>
  <PresentationFormat>ユーザー設定</PresentationFormat>
  <Paragraphs>12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G0321</dc:creator>
  <cp:lastModifiedBy>netdepop_op</cp:lastModifiedBy>
  <cp:revision>10</cp:revision>
  <dcterms:created xsi:type="dcterms:W3CDTF">2011-04-13T05:25:09Z</dcterms:created>
  <dcterms:modified xsi:type="dcterms:W3CDTF">2020-01-16T04:18:31Z</dcterms:modified>
</cp:coreProperties>
</file>